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65" r:id="rId6"/>
    <p:sldId id="264" r:id="rId7"/>
    <p:sldId id="266" r:id="rId8"/>
    <p:sldId id="261" r:id="rId9"/>
    <p:sldId id="262" r:id="rId10"/>
    <p:sldId id="267" r:id="rId11"/>
    <p:sldId id="268" r:id="rId12"/>
    <p:sldId id="270" r:id="rId13"/>
    <p:sldId id="269" r:id="rId14"/>
    <p:sldId id="263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0332B-9ADE-404C-9522-4A6B087A3D53}" v="1215" dt="2021-01-13T21:06:42.153"/>
    <p1510:client id="{68A4D53F-9AA0-400E-AE88-05CB4B505DFB}" v="2" vWet="4" dt="2021-01-13T17:10:20.051"/>
    <p1510:client id="{A057A41C-1291-4D4A-ADB1-90CDF0285758}" v="193" dt="2021-01-14T08:28:58.008"/>
    <p1510:client id="{A2468C22-DD14-228E-4B0A-C9A2C9AFFA44}" v="13" dt="2021-01-14T09:49:21.246"/>
    <p1510:client id="{AF267072-737E-51AA-1ED6-5AB6C074EE25}" v="104" dt="2021-01-14T08:26:01.350"/>
    <p1510:client id="{E969D51D-BB59-567F-B6E8-0D9287379A8D}" v="1" dt="2021-01-14T08:26:50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userId="S::urn:spo:anon#ae59d8389b4b7e1677f1a744ad9e906a99e92ad49530df90498247306203c42c::" providerId="AD" clId="Web-{68A4D53F-9AA0-400E-AE88-05CB4B505DFB}"/>
    <pc:docChg chg="modSld">
      <pc:chgData name="Utilisateur invité" userId="S::urn:spo:anon#ae59d8389b4b7e1677f1a744ad9e906a99e92ad49530df90498247306203c42c::" providerId="AD" clId="Web-{68A4D53F-9AA0-400E-AE88-05CB4B505DFB}" dt="2021-01-13T17:10:17.520" v="0" actId="20577"/>
      <pc:docMkLst>
        <pc:docMk/>
      </pc:docMkLst>
      <pc:sldChg chg="modSp">
        <pc:chgData name="Utilisateur invité" userId="S::urn:spo:anon#ae59d8389b4b7e1677f1a744ad9e906a99e92ad49530df90498247306203c42c::" providerId="AD" clId="Web-{68A4D53F-9AA0-400E-AE88-05CB4B505DFB}" dt="2021-01-13T17:10:17.520" v="0" actId="20577"/>
        <pc:sldMkLst>
          <pc:docMk/>
          <pc:sldMk cId="4260813264" sldId="261"/>
        </pc:sldMkLst>
        <pc:spChg chg="mod">
          <ac:chgData name="Utilisateur invité" userId="S::urn:spo:anon#ae59d8389b4b7e1677f1a744ad9e906a99e92ad49530df90498247306203c42c::" providerId="AD" clId="Web-{68A4D53F-9AA0-400E-AE88-05CB4B505DFB}" dt="2021-01-13T17:10:17.520" v="0" actId="20577"/>
          <ac:spMkLst>
            <pc:docMk/>
            <pc:sldMk cId="4260813264" sldId="261"/>
            <ac:spMk id="5" creationId="{302D81A5-FCD5-4F9B-B0E1-A4FBAE162D3E}"/>
          </ac:spMkLst>
        </pc:spChg>
      </pc:sldChg>
    </pc:docChg>
  </pc:docChgLst>
  <pc:docChgLst>
    <pc:chgData name="Guest User" userId="S::urn:spo:anon#ae59d8389b4b7e1677f1a744ad9e906a99e92ad49530df90498247306203c42c::" providerId="AD" clId="Web-{A2468C22-DD14-228E-4B0A-C9A2C9AFFA44}"/>
    <pc:docChg chg="modSld">
      <pc:chgData name="Guest User" userId="S::urn:spo:anon#ae59d8389b4b7e1677f1a744ad9e906a99e92ad49530df90498247306203c42c::" providerId="AD" clId="Web-{A2468C22-DD14-228E-4B0A-C9A2C9AFFA44}" dt="2021-01-14T09:49:14.496" v="1" actId="1076"/>
      <pc:docMkLst>
        <pc:docMk/>
      </pc:docMkLst>
      <pc:sldChg chg="modSp">
        <pc:chgData name="Guest User" userId="S::urn:spo:anon#ae59d8389b4b7e1677f1a744ad9e906a99e92ad49530df90498247306203c42c::" providerId="AD" clId="Web-{A2468C22-DD14-228E-4B0A-C9A2C9AFFA44}" dt="2021-01-14T09:49:14.496" v="1" actId="1076"/>
        <pc:sldMkLst>
          <pc:docMk/>
          <pc:sldMk cId="2921924751" sldId="256"/>
        </pc:sldMkLst>
        <pc:picChg chg="mod">
          <ac:chgData name="Guest User" userId="S::urn:spo:anon#ae59d8389b4b7e1677f1a744ad9e906a99e92ad49530df90498247306203c42c::" providerId="AD" clId="Web-{A2468C22-DD14-228E-4B0A-C9A2C9AFFA44}" dt="2021-01-14T09:49:14.496" v="1" actId="1076"/>
          <ac:picMkLst>
            <pc:docMk/>
            <pc:sldMk cId="2921924751" sldId="256"/>
            <ac:picMk id="1026" creationId="{1AA2E4AE-31C9-4CC6-84B9-8C750CA86C84}"/>
          </ac:picMkLst>
        </pc:picChg>
      </pc:sldChg>
    </pc:docChg>
  </pc:docChgLst>
  <pc:docChgLst>
    <pc:chgData name="Utilisateur invité" userId="S::urn:spo:anon#ae59d8389b4b7e1677f1a744ad9e906a99e92ad49530df90498247306203c42c::" providerId="AD" clId="Web-{E969D51D-BB59-567F-B6E8-0D9287379A8D}"/>
    <pc:docChg chg="modSld">
      <pc:chgData name="Utilisateur invité" userId="S::urn:spo:anon#ae59d8389b4b7e1677f1a744ad9e906a99e92ad49530df90498247306203c42c::" providerId="AD" clId="Web-{E969D51D-BB59-567F-B6E8-0D9287379A8D}" dt="2021-01-14T08:26:50.696" v="0" actId="14100"/>
      <pc:docMkLst>
        <pc:docMk/>
      </pc:docMkLst>
      <pc:sldChg chg="modSp">
        <pc:chgData name="Utilisateur invité" userId="S::urn:spo:anon#ae59d8389b4b7e1677f1a744ad9e906a99e92ad49530df90498247306203c42c::" providerId="AD" clId="Web-{E969D51D-BB59-567F-B6E8-0D9287379A8D}" dt="2021-01-14T08:26:50.696" v="0" actId="14100"/>
        <pc:sldMkLst>
          <pc:docMk/>
          <pc:sldMk cId="2628972586" sldId="259"/>
        </pc:sldMkLst>
        <pc:spChg chg="mod">
          <ac:chgData name="Utilisateur invité" userId="S::urn:spo:anon#ae59d8389b4b7e1677f1a744ad9e906a99e92ad49530df90498247306203c42c::" providerId="AD" clId="Web-{E969D51D-BB59-567F-B6E8-0D9287379A8D}" dt="2021-01-14T08:26:50.696" v="0" actId="14100"/>
          <ac:spMkLst>
            <pc:docMk/>
            <pc:sldMk cId="2628972586" sldId="259"/>
            <ac:spMk id="10" creationId="{4ABD20C1-ECA7-44CB-A71B-5CDC0FCA2B3C}"/>
          </ac:spMkLst>
        </pc:spChg>
      </pc:sldChg>
    </pc:docChg>
  </pc:docChgLst>
  <pc:docChgLst>
    <pc:chgData name="Westley" userId="3fa45148-3a60-4c1b-9f94-e2f3deda6457" providerId="ADAL" clId="{0710332B-9ADE-404C-9522-4A6B087A3D53}"/>
    <pc:docChg chg="undo custSel addSld delSld modSld sldOrd">
      <pc:chgData name="Westley" userId="3fa45148-3a60-4c1b-9f94-e2f3deda6457" providerId="ADAL" clId="{0710332B-9ADE-404C-9522-4A6B087A3D53}" dt="2021-01-13T21:06:42.153" v="4275"/>
      <pc:docMkLst>
        <pc:docMk/>
      </pc:docMkLst>
      <pc:sldChg chg="modAnim">
        <pc:chgData name="Westley" userId="3fa45148-3a60-4c1b-9f94-e2f3deda6457" providerId="ADAL" clId="{0710332B-9ADE-404C-9522-4A6B087A3D53}" dt="2021-01-13T17:04:30.242" v="5"/>
        <pc:sldMkLst>
          <pc:docMk/>
          <pc:sldMk cId="2921924751" sldId="256"/>
        </pc:sldMkLst>
      </pc:sldChg>
      <pc:sldChg chg="modSp del mod">
        <pc:chgData name="Westley" userId="3fa45148-3a60-4c1b-9f94-e2f3deda6457" providerId="ADAL" clId="{0710332B-9ADE-404C-9522-4A6B087A3D53}" dt="2021-01-13T18:47:47.567" v="3409" actId="47"/>
        <pc:sldMkLst>
          <pc:docMk/>
          <pc:sldMk cId="1018766763" sldId="257"/>
        </pc:sldMkLst>
        <pc:spChg chg="mod">
          <ac:chgData name="Westley" userId="3fa45148-3a60-4c1b-9f94-e2f3deda6457" providerId="ADAL" clId="{0710332B-9ADE-404C-9522-4A6B087A3D53}" dt="2021-01-13T18:47:19.998" v="3408" actId="5793"/>
          <ac:spMkLst>
            <pc:docMk/>
            <pc:sldMk cId="1018766763" sldId="257"/>
            <ac:spMk id="3" creationId="{918D12DF-81A7-4028-A368-F6FC1120FA48}"/>
          </ac:spMkLst>
        </pc:spChg>
      </pc:sldChg>
      <pc:sldChg chg="modSp mod modAnim">
        <pc:chgData name="Westley" userId="3fa45148-3a60-4c1b-9f94-e2f3deda6457" providerId="ADAL" clId="{0710332B-9ADE-404C-9522-4A6B087A3D53}" dt="2021-01-13T21:00:21.249" v="4195"/>
        <pc:sldMkLst>
          <pc:docMk/>
          <pc:sldMk cId="672741656" sldId="258"/>
        </pc:sldMkLst>
        <pc:spChg chg="mod">
          <ac:chgData name="Westley" userId="3fa45148-3a60-4c1b-9f94-e2f3deda6457" providerId="ADAL" clId="{0710332B-9ADE-404C-9522-4A6B087A3D53}" dt="2021-01-13T17:04:38.037" v="6" actId="1076"/>
          <ac:spMkLst>
            <pc:docMk/>
            <pc:sldMk cId="672741656" sldId="258"/>
            <ac:spMk id="8" creationId="{34257854-2EBE-48C2-B9AB-BA3A81E385C7}"/>
          </ac:spMkLst>
        </pc:spChg>
      </pc:sldChg>
      <pc:sldChg chg="addSp modSp mod">
        <pc:chgData name="Westley" userId="3fa45148-3a60-4c1b-9f94-e2f3deda6457" providerId="ADAL" clId="{0710332B-9ADE-404C-9522-4A6B087A3D53}" dt="2021-01-13T17:21:57.013" v="389" actId="1076"/>
        <pc:sldMkLst>
          <pc:docMk/>
          <pc:sldMk cId="2628972586" sldId="259"/>
        </pc:sldMkLst>
        <pc:spChg chg="mod">
          <ac:chgData name="Westley" userId="3fa45148-3a60-4c1b-9f94-e2f3deda6457" providerId="ADAL" clId="{0710332B-9ADE-404C-9522-4A6B087A3D53}" dt="2021-01-13T17:21:56.218" v="388" actId="1076"/>
          <ac:spMkLst>
            <pc:docMk/>
            <pc:sldMk cId="2628972586" sldId="259"/>
            <ac:spMk id="8" creationId="{B2DFA86B-4505-429D-A05F-AB8D400EDA4B}"/>
          </ac:spMkLst>
        </pc:spChg>
        <pc:picChg chg="add mod">
          <ac:chgData name="Westley" userId="3fa45148-3a60-4c1b-9f94-e2f3deda6457" providerId="ADAL" clId="{0710332B-9ADE-404C-9522-4A6B087A3D53}" dt="2021-01-13T17:21:57.013" v="389" actId="1076"/>
          <ac:picMkLst>
            <pc:docMk/>
            <pc:sldMk cId="2628972586" sldId="259"/>
            <ac:picMk id="5" creationId="{BC57E240-03E2-4655-9F20-B5893DA819BB}"/>
          </ac:picMkLst>
        </pc:picChg>
      </pc:sldChg>
      <pc:sldChg chg="addSp delSp modSp del mod">
        <pc:chgData name="Westley" userId="3fa45148-3a60-4c1b-9f94-e2f3deda6457" providerId="ADAL" clId="{0710332B-9ADE-404C-9522-4A6B087A3D53}" dt="2021-01-13T18:45:04.828" v="3298" actId="47"/>
        <pc:sldMkLst>
          <pc:docMk/>
          <pc:sldMk cId="1592656441" sldId="260"/>
        </pc:sldMkLst>
        <pc:spChg chg="add mod">
          <ac:chgData name="Westley" userId="3fa45148-3a60-4c1b-9f94-e2f3deda6457" providerId="ADAL" clId="{0710332B-9ADE-404C-9522-4A6B087A3D53}" dt="2021-01-13T17:49:39.376" v="1083" actId="1076"/>
          <ac:spMkLst>
            <pc:docMk/>
            <pc:sldMk cId="1592656441" sldId="260"/>
            <ac:spMk id="20" creationId="{9FDE1E85-B85F-4876-87E9-3E41B937EF39}"/>
          </ac:spMkLst>
        </pc:spChg>
        <pc:picChg chg="add mod">
          <ac:chgData name="Westley" userId="3fa45148-3a60-4c1b-9f94-e2f3deda6457" providerId="ADAL" clId="{0710332B-9ADE-404C-9522-4A6B087A3D53}" dt="2021-01-13T17:46:38.860" v="995" actId="1076"/>
          <ac:picMkLst>
            <pc:docMk/>
            <pc:sldMk cId="1592656441" sldId="260"/>
            <ac:picMk id="2" creationId="{538243DC-54FD-4136-A5E1-E4EFB96C1F1D}"/>
          </ac:picMkLst>
        </pc:picChg>
        <pc:picChg chg="mod">
          <ac:chgData name="Westley" userId="3fa45148-3a60-4c1b-9f94-e2f3deda6457" providerId="ADAL" clId="{0710332B-9ADE-404C-9522-4A6B087A3D53}" dt="2021-01-13T17:47:51.599" v="1016" actId="1076"/>
          <ac:picMkLst>
            <pc:docMk/>
            <pc:sldMk cId="1592656441" sldId="260"/>
            <ac:picMk id="1026" creationId="{1AA2E4AE-31C9-4CC6-84B9-8C750CA86C84}"/>
          </ac:picMkLst>
        </pc:picChg>
        <pc:picChg chg="add mod">
          <ac:chgData name="Westley" userId="3fa45148-3a60-4c1b-9f94-e2f3deda6457" providerId="ADAL" clId="{0710332B-9ADE-404C-9522-4A6B087A3D53}" dt="2021-01-13T17:47:09.846" v="1003" actId="1076"/>
          <ac:picMkLst>
            <pc:docMk/>
            <pc:sldMk cId="1592656441" sldId="260"/>
            <ac:picMk id="1028" creationId="{27F6843A-B8A9-400C-949C-8520C6B06CD9}"/>
          </ac:picMkLst>
        </pc:picChg>
        <pc:picChg chg="add mod">
          <ac:chgData name="Westley" userId="3fa45148-3a60-4c1b-9f94-e2f3deda6457" providerId="ADAL" clId="{0710332B-9ADE-404C-9522-4A6B087A3D53}" dt="2021-01-13T17:48:06.606" v="1026" actId="1076"/>
          <ac:picMkLst>
            <pc:docMk/>
            <pc:sldMk cId="1592656441" sldId="260"/>
            <ac:picMk id="1030" creationId="{3FF46A00-7119-4060-9FBC-21183FF33C2F}"/>
          </ac:picMkLst>
        </pc:picChg>
        <pc:picChg chg="add mod">
          <ac:chgData name="Westley" userId="3fa45148-3a60-4c1b-9f94-e2f3deda6457" providerId="ADAL" clId="{0710332B-9ADE-404C-9522-4A6B087A3D53}" dt="2021-01-13T17:48:33.996" v="1033" actId="1076"/>
          <ac:picMkLst>
            <pc:docMk/>
            <pc:sldMk cId="1592656441" sldId="260"/>
            <ac:picMk id="1032" creationId="{BFA7BC8A-5644-4F07-B7A5-46A0FF8CDAD2}"/>
          </ac:picMkLst>
        </pc:picChg>
        <pc:picChg chg="add mod">
          <ac:chgData name="Westley" userId="3fa45148-3a60-4c1b-9f94-e2f3deda6457" providerId="ADAL" clId="{0710332B-9ADE-404C-9522-4A6B087A3D53}" dt="2021-01-13T17:48:23.485" v="1030" actId="1076"/>
          <ac:picMkLst>
            <pc:docMk/>
            <pc:sldMk cId="1592656441" sldId="260"/>
            <ac:picMk id="1034" creationId="{A9CA25C8-A464-46D8-BC07-6A269681DF67}"/>
          </ac:picMkLst>
        </pc:picChg>
        <pc:cxnChg chg="add del mod">
          <ac:chgData name="Westley" userId="3fa45148-3a60-4c1b-9f94-e2f3deda6457" providerId="ADAL" clId="{0710332B-9ADE-404C-9522-4A6B087A3D53}" dt="2021-01-13T17:48:45.867" v="1035" actId="478"/>
          <ac:cxnSpMkLst>
            <pc:docMk/>
            <pc:sldMk cId="1592656441" sldId="260"/>
            <ac:cxnSpMk id="6" creationId="{32DC4BE5-634E-457E-AB3E-19F01F8FFFAA}"/>
          </ac:cxnSpMkLst>
        </pc:cxnChg>
        <pc:cxnChg chg="add mod">
          <ac:chgData name="Westley" userId="3fa45148-3a60-4c1b-9f94-e2f3deda6457" providerId="ADAL" clId="{0710332B-9ADE-404C-9522-4A6B087A3D53}" dt="2021-01-13T17:48:31.999" v="1032" actId="14100"/>
          <ac:cxnSpMkLst>
            <pc:docMk/>
            <pc:sldMk cId="1592656441" sldId="260"/>
            <ac:cxnSpMk id="10" creationId="{19A8094D-B042-409A-B605-F20D5A4D5956}"/>
          </ac:cxnSpMkLst>
        </pc:cxnChg>
        <pc:cxnChg chg="add mod">
          <ac:chgData name="Westley" userId="3fa45148-3a60-4c1b-9f94-e2f3deda6457" providerId="ADAL" clId="{0710332B-9ADE-404C-9522-4A6B087A3D53}" dt="2021-01-13T17:48:37.193" v="1034" actId="11529"/>
          <ac:cxnSpMkLst>
            <pc:docMk/>
            <pc:sldMk cId="1592656441" sldId="260"/>
            <ac:cxnSpMk id="14" creationId="{7509BB73-5FFE-4A81-9486-9484B05C269C}"/>
          </ac:cxnSpMkLst>
        </pc:cxnChg>
        <pc:cxnChg chg="add mod">
          <ac:chgData name="Westley" userId="3fa45148-3a60-4c1b-9f94-e2f3deda6457" providerId="ADAL" clId="{0710332B-9ADE-404C-9522-4A6B087A3D53}" dt="2021-01-13T17:49:13.553" v="1041" actId="208"/>
          <ac:cxnSpMkLst>
            <pc:docMk/>
            <pc:sldMk cId="1592656441" sldId="260"/>
            <ac:cxnSpMk id="16" creationId="{A565DE29-FCC2-493B-A587-E3668BAADF8B}"/>
          </ac:cxnSpMkLst>
        </pc:cxnChg>
        <pc:cxnChg chg="add">
          <ac:chgData name="Westley" userId="3fa45148-3a60-4c1b-9f94-e2f3deda6457" providerId="ADAL" clId="{0710332B-9ADE-404C-9522-4A6B087A3D53}" dt="2021-01-13T17:48:57.628" v="1038" actId="11529"/>
          <ac:cxnSpMkLst>
            <pc:docMk/>
            <pc:sldMk cId="1592656441" sldId="260"/>
            <ac:cxnSpMk id="19" creationId="{67955CB7-CB7D-4334-987B-107B11326C6C}"/>
          </ac:cxnSpMkLst>
        </pc:cxnChg>
      </pc:sldChg>
      <pc:sldChg chg="addSp delSp modSp mod ord modAnim">
        <pc:chgData name="Westley" userId="3fa45148-3a60-4c1b-9f94-e2f3deda6457" providerId="ADAL" clId="{0710332B-9ADE-404C-9522-4A6B087A3D53}" dt="2021-01-13T21:05:02.760" v="4258"/>
        <pc:sldMkLst>
          <pc:docMk/>
          <pc:sldMk cId="4260813264" sldId="261"/>
        </pc:sldMkLst>
        <pc:spChg chg="add mod">
          <ac:chgData name="Westley" userId="3fa45148-3a60-4c1b-9f94-e2f3deda6457" providerId="ADAL" clId="{0710332B-9ADE-404C-9522-4A6B087A3D53}" dt="2021-01-13T17:43:57.513" v="980" actId="1076"/>
          <ac:spMkLst>
            <pc:docMk/>
            <pc:sldMk cId="4260813264" sldId="261"/>
            <ac:spMk id="2" creationId="{3E571B8F-C7BC-49F6-A06A-7052CC2FB151}"/>
          </ac:spMkLst>
        </pc:spChg>
        <pc:spChg chg="mod ord">
          <ac:chgData name="Westley" userId="3fa45148-3a60-4c1b-9f94-e2f3deda6457" providerId="ADAL" clId="{0710332B-9ADE-404C-9522-4A6B087A3D53}" dt="2021-01-13T17:43:57.513" v="980" actId="1076"/>
          <ac:spMkLst>
            <pc:docMk/>
            <pc:sldMk cId="4260813264" sldId="261"/>
            <ac:spMk id="5" creationId="{302D81A5-FCD5-4F9B-B0E1-A4FBAE162D3E}"/>
          </ac:spMkLst>
        </pc:spChg>
        <pc:spChg chg="add mod">
          <ac:chgData name="Westley" userId="3fa45148-3a60-4c1b-9f94-e2f3deda6457" providerId="ADAL" clId="{0710332B-9ADE-404C-9522-4A6B087A3D53}" dt="2021-01-13T17:43:57.513" v="980" actId="1076"/>
          <ac:spMkLst>
            <pc:docMk/>
            <pc:sldMk cId="4260813264" sldId="261"/>
            <ac:spMk id="6" creationId="{3524DEFC-1E98-47E4-8081-01276D38E865}"/>
          </ac:spMkLst>
        </pc:spChg>
        <pc:spChg chg="add mod">
          <ac:chgData name="Westley" userId="3fa45148-3a60-4c1b-9f94-e2f3deda6457" providerId="ADAL" clId="{0710332B-9ADE-404C-9522-4A6B087A3D53}" dt="2021-01-13T17:44:09.528" v="983" actId="207"/>
          <ac:spMkLst>
            <pc:docMk/>
            <pc:sldMk cId="4260813264" sldId="261"/>
            <ac:spMk id="9" creationId="{DC2AF8F7-185D-4411-AFAD-298615D6C241}"/>
          </ac:spMkLst>
        </pc:spChg>
        <pc:spChg chg="add mod">
          <ac:chgData name="Westley" userId="3fa45148-3a60-4c1b-9f94-e2f3deda6457" providerId="ADAL" clId="{0710332B-9ADE-404C-9522-4A6B087A3D53}" dt="2021-01-13T17:44:33.496" v="986" actId="1076"/>
          <ac:spMkLst>
            <pc:docMk/>
            <pc:sldMk cId="4260813264" sldId="261"/>
            <ac:spMk id="11" creationId="{D491BBC5-53A9-4D27-AF34-97C2784FE833}"/>
          </ac:spMkLst>
        </pc:spChg>
        <pc:spChg chg="add mod">
          <ac:chgData name="Westley" userId="3fa45148-3a60-4c1b-9f94-e2f3deda6457" providerId="ADAL" clId="{0710332B-9ADE-404C-9522-4A6B087A3D53}" dt="2021-01-13T17:44:33.496" v="986" actId="1076"/>
          <ac:spMkLst>
            <pc:docMk/>
            <pc:sldMk cId="4260813264" sldId="261"/>
            <ac:spMk id="12" creationId="{0CE7BDAD-32F5-48A5-B87F-64733471299D}"/>
          </ac:spMkLst>
        </pc:spChg>
        <pc:spChg chg="add mod">
          <ac:chgData name="Westley" userId="3fa45148-3a60-4c1b-9f94-e2f3deda6457" providerId="ADAL" clId="{0710332B-9ADE-404C-9522-4A6B087A3D53}" dt="2021-01-13T17:44:33.496" v="986" actId="1076"/>
          <ac:spMkLst>
            <pc:docMk/>
            <pc:sldMk cId="4260813264" sldId="261"/>
            <ac:spMk id="13" creationId="{8DD7BA4C-85AF-4D4F-8BFC-8ADC89C9B6C2}"/>
          </ac:spMkLst>
        </pc:spChg>
        <pc:spChg chg="add mod">
          <ac:chgData name="Westley" userId="3fa45148-3a60-4c1b-9f94-e2f3deda6457" providerId="ADAL" clId="{0710332B-9ADE-404C-9522-4A6B087A3D53}" dt="2021-01-13T17:44:33.496" v="986" actId="1076"/>
          <ac:spMkLst>
            <pc:docMk/>
            <pc:sldMk cId="4260813264" sldId="261"/>
            <ac:spMk id="14" creationId="{EEECF2C4-56CD-43AE-A074-DA631D15E8DF}"/>
          </ac:spMkLst>
        </pc:spChg>
        <pc:spChg chg="add del mod">
          <ac:chgData name="Westley" userId="3fa45148-3a60-4c1b-9f94-e2f3deda6457" providerId="ADAL" clId="{0710332B-9ADE-404C-9522-4A6B087A3D53}" dt="2021-01-13T17:43:11.897" v="977"/>
          <ac:spMkLst>
            <pc:docMk/>
            <pc:sldMk cId="4260813264" sldId="261"/>
            <ac:spMk id="15" creationId="{4894AEC2-0F11-43B9-BE0E-89F6FD104418}"/>
          </ac:spMkLst>
        </pc:spChg>
        <pc:spChg chg="add del mod">
          <ac:chgData name="Westley" userId="3fa45148-3a60-4c1b-9f94-e2f3deda6457" providerId="ADAL" clId="{0710332B-9ADE-404C-9522-4A6B087A3D53}" dt="2021-01-13T17:43:11.897" v="977"/>
          <ac:spMkLst>
            <pc:docMk/>
            <pc:sldMk cId="4260813264" sldId="261"/>
            <ac:spMk id="16" creationId="{CD1E7492-D497-4013-9B8B-06342C24AD20}"/>
          </ac:spMkLst>
        </pc:spChg>
        <pc:spChg chg="add del mod">
          <ac:chgData name="Westley" userId="3fa45148-3a60-4c1b-9f94-e2f3deda6457" providerId="ADAL" clId="{0710332B-9ADE-404C-9522-4A6B087A3D53}" dt="2021-01-13T17:43:11.897" v="977"/>
          <ac:spMkLst>
            <pc:docMk/>
            <pc:sldMk cId="4260813264" sldId="261"/>
            <ac:spMk id="17" creationId="{3D85BABA-D034-4055-840A-D72FBAC29BE8}"/>
          </ac:spMkLst>
        </pc:spChg>
        <pc:spChg chg="add del mod">
          <ac:chgData name="Westley" userId="3fa45148-3a60-4c1b-9f94-e2f3deda6457" providerId="ADAL" clId="{0710332B-9ADE-404C-9522-4A6B087A3D53}" dt="2021-01-13T17:43:11.897" v="977"/>
          <ac:spMkLst>
            <pc:docMk/>
            <pc:sldMk cId="4260813264" sldId="261"/>
            <ac:spMk id="18" creationId="{E8E7331A-0E64-46DE-9923-39280BF49652}"/>
          </ac:spMkLst>
        </pc:spChg>
      </pc:sldChg>
      <pc:sldChg chg="addSp delSp modSp mod">
        <pc:chgData name="Westley" userId="3fa45148-3a60-4c1b-9f94-e2f3deda6457" providerId="ADAL" clId="{0710332B-9ADE-404C-9522-4A6B087A3D53}" dt="2021-01-13T21:02:30.900" v="4254"/>
        <pc:sldMkLst>
          <pc:docMk/>
          <pc:sldMk cId="1525298492" sldId="262"/>
        </pc:sldMkLst>
        <pc:spChg chg="add mod">
          <ac:chgData name="Westley" userId="3fa45148-3a60-4c1b-9f94-e2f3deda6457" providerId="ADAL" clId="{0710332B-9ADE-404C-9522-4A6B087A3D53}" dt="2021-01-13T17:57:22.288" v="1369" actId="1076"/>
          <ac:spMkLst>
            <pc:docMk/>
            <pc:sldMk cId="1525298492" sldId="262"/>
            <ac:spMk id="2" creationId="{7F01E4C8-32EE-442C-B191-AEA3F52B2836}"/>
          </ac:spMkLst>
        </pc:spChg>
        <pc:spChg chg="add del mod">
          <ac:chgData name="Westley" userId="3fa45148-3a60-4c1b-9f94-e2f3deda6457" providerId="ADAL" clId="{0710332B-9ADE-404C-9522-4A6B087A3D53}" dt="2021-01-13T17:53:31.942" v="1202" actId="478"/>
          <ac:spMkLst>
            <pc:docMk/>
            <pc:sldMk cId="1525298492" sldId="262"/>
            <ac:spMk id="5" creationId="{EA8F301E-2170-44A1-8247-D7C87F433BFF}"/>
          </ac:spMkLst>
        </pc:spChg>
        <pc:spChg chg="add mod">
          <ac:chgData name="Westley" userId="3fa45148-3a60-4c1b-9f94-e2f3deda6457" providerId="ADAL" clId="{0710332B-9ADE-404C-9522-4A6B087A3D53}" dt="2021-01-13T17:49:42.893" v="1084"/>
          <ac:spMkLst>
            <pc:docMk/>
            <pc:sldMk cId="1525298492" sldId="262"/>
            <ac:spMk id="6" creationId="{E48E9646-6947-4D71-B455-0B1B0BBD1484}"/>
          </ac:spMkLst>
        </pc:spChg>
        <pc:spChg chg="add mod">
          <ac:chgData name="Westley" userId="3fa45148-3a60-4c1b-9f94-e2f3deda6457" providerId="ADAL" clId="{0710332B-9ADE-404C-9522-4A6B087A3D53}" dt="2021-01-13T17:54:21.915" v="1213" actId="14100"/>
          <ac:spMkLst>
            <pc:docMk/>
            <pc:sldMk cId="1525298492" sldId="262"/>
            <ac:spMk id="8" creationId="{63E83431-7755-4DF1-8625-DD6F713E07B7}"/>
          </ac:spMkLst>
        </pc:spChg>
        <pc:spChg chg="add mod">
          <ac:chgData name="Westley" userId="3fa45148-3a60-4c1b-9f94-e2f3deda6457" providerId="ADAL" clId="{0710332B-9ADE-404C-9522-4A6B087A3D53}" dt="2021-01-13T17:55:52.940" v="1320" actId="14100"/>
          <ac:spMkLst>
            <pc:docMk/>
            <pc:sldMk cId="1525298492" sldId="262"/>
            <ac:spMk id="9" creationId="{6C6B43B9-041D-4C26-ABF4-BE09E2907C69}"/>
          </ac:spMkLst>
        </pc:spChg>
        <pc:spChg chg="add mod">
          <ac:chgData name="Westley" userId="3fa45148-3a60-4c1b-9f94-e2f3deda6457" providerId="ADAL" clId="{0710332B-9ADE-404C-9522-4A6B087A3D53}" dt="2021-01-13T17:54:50.902" v="1216" actId="1582"/>
          <ac:spMkLst>
            <pc:docMk/>
            <pc:sldMk cId="1525298492" sldId="262"/>
            <ac:spMk id="10" creationId="{A9F53771-7DB3-4F0A-8958-8F24968B6955}"/>
          </ac:spMkLst>
        </pc:spChg>
        <pc:spChg chg="add mod">
          <ac:chgData name="Westley" userId="3fa45148-3a60-4c1b-9f94-e2f3deda6457" providerId="ADAL" clId="{0710332B-9ADE-404C-9522-4A6B087A3D53}" dt="2021-01-13T17:55:51.322" v="1319" actId="1076"/>
          <ac:spMkLst>
            <pc:docMk/>
            <pc:sldMk cId="1525298492" sldId="262"/>
            <ac:spMk id="11" creationId="{5DF17EF6-6CBC-4297-8C08-BFB0A34D8E5F}"/>
          </ac:spMkLst>
        </pc:spChg>
        <pc:spChg chg="add del mod">
          <ac:chgData name="Westley" userId="3fa45148-3a60-4c1b-9f94-e2f3deda6457" providerId="ADAL" clId="{0710332B-9ADE-404C-9522-4A6B087A3D53}" dt="2021-01-13T17:56:09.253" v="1327" actId="11529"/>
          <ac:spMkLst>
            <pc:docMk/>
            <pc:sldMk cId="1525298492" sldId="262"/>
            <ac:spMk id="12" creationId="{EDD46E1E-B8FF-4983-83E2-F3D773C580F8}"/>
          </ac:spMkLst>
        </pc:spChg>
        <pc:spChg chg="add mod">
          <ac:chgData name="Westley" userId="3fa45148-3a60-4c1b-9f94-e2f3deda6457" providerId="ADAL" clId="{0710332B-9ADE-404C-9522-4A6B087A3D53}" dt="2021-01-13T17:56:25.386" v="1332" actId="208"/>
          <ac:spMkLst>
            <pc:docMk/>
            <pc:sldMk cId="1525298492" sldId="262"/>
            <ac:spMk id="13" creationId="{A79B9959-1184-4EE9-999C-A23DF7E05B57}"/>
          </ac:spMkLst>
        </pc:spChg>
        <pc:spChg chg="add mod">
          <ac:chgData name="Westley" userId="3fa45148-3a60-4c1b-9f94-e2f3deda6457" providerId="ADAL" clId="{0710332B-9ADE-404C-9522-4A6B087A3D53}" dt="2021-01-13T21:02:30.900" v="4254"/>
          <ac:spMkLst>
            <pc:docMk/>
            <pc:sldMk cId="1525298492" sldId="262"/>
            <ac:spMk id="20" creationId="{94DFFC84-64E6-4CE0-937F-851730ED379B}"/>
          </ac:spMkLst>
        </pc:spChg>
        <pc:spChg chg="add mod">
          <ac:chgData name="Westley" userId="3fa45148-3a60-4c1b-9f94-e2f3deda6457" providerId="ADAL" clId="{0710332B-9ADE-404C-9522-4A6B087A3D53}" dt="2021-01-13T18:02:16.517" v="1696" actId="1076"/>
          <ac:spMkLst>
            <pc:docMk/>
            <pc:sldMk cId="1525298492" sldId="262"/>
            <ac:spMk id="21" creationId="{781DEFA3-92EB-41EC-BC06-DC928B10E0FE}"/>
          </ac:spMkLst>
        </pc:spChg>
        <pc:picChg chg="add del mod">
          <ac:chgData name="Westley" userId="3fa45148-3a60-4c1b-9f94-e2f3deda6457" providerId="ADAL" clId="{0710332B-9ADE-404C-9522-4A6B087A3D53}" dt="2021-01-13T18:09:48.612" v="1852" actId="478"/>
          <ac:picMkLst>
            <pc:docMk/>
            <pc:sldMk cId="1525298492" sldId="262"/>
            <ac:picMk id="2050" creationId="{C2771A29-53F8-4E61-87DF-1D8F652944B3}"/>
          </ac:picMkLst>
        </pc:picChg>
        <pc:picChg chg="add del mod">
          <ac:chgData name="Westley" userId="3fa45148-3a60-4c1b-9f94-e2f3deda6457" providerId="ADAL" clId="{0710332B-9ADE-404C-9522-4A6B087A3D53}" dt="2021-01-13T17:52:12.533" v="1126" actId="478"/>
          <ac:picMkLst>
            <pc:docMk/>
            <pc:sldMk cId="1525298492" sldId="262"/>
            <ac:picMk id="2052" creationId="{DBB3C0B6-BDB9-41AD-A0B2-F7197DF5964A}"/>
          </ac:picMkLst>
        </pc:picChg>
        <pc:picChg chg="add mod">
          <ac:chgData name="Westley" userId="3fa45148-3a60-4c1b-9f94-e2f3deda6457" providerId="ADAL" clId="{0710332B-9ADE-404C-9522-4A6B087A3D53}" dt="2021-01-13T17:54:19.162" v="1212" actId="14100"/>
          <ac:picMkLst>
            <pc:docMk/>
            <pc:sldMk cId="1525298492" sldId="262"/>
            <ac:picMk id="2054" creationId="{CF6A29A9-A939-46FE-8531-B7564706E725}"/>
          </ac:picMkLst>
        </pc:picChg>
        <pc:picChg chg="add mod">
          <ac:chgData name="Westley" userId="3fa45148-3a60-4c1b-9f94-e2f3deda6457" providerId="ADAL" clId="{0710332B-9ADE-404C-9522-4A6B087A3D53}" dt="2021-01-13T17:55:55.997" v="1321" actId="1076"/>
          <ac:picMkLst>
            <pc:docMk/>
            <pc:sldMk cId="1525298492" sldId="262"/>
            <ac:picMk id="2056" creationId="{6A16384C-1130-463B-BF82-03C855D17961}"/>
          </ac:picMkLst>
        </pc:picChg>
        <pc:picChg chg="add mod">
          <ac:chgData name="Westley" userId="3fa45148-3a60-4c1b-9f94-e2f3deda6457" providerId="ADAL" clId="{0710332B-9ADE-404C-9522-4A6B087A3D53}" dt="2021-01-13T17:53:20.434" v="1199" actId="1076"/>
          <ac:picMkLst>
            <pc:docMk/>
            <pc:sldMk cId="1525298492" sldId="262"/>
            <ac:picMk id="2058" creationId="{6079422E-BB3A-48A9-A4BF-DE143A3FEB02}"/>
          </ac:picMkLst>
        </pc:picChg>
      </pc:sldChg>
      <pc:sldChg chg="addSp delSp modSp mod modAnim">
        <pc:chgData name="Westley" userId="3fa45148-3a60-4c1b-9f94-e2f3deda6457" providerId="ADAL" clId="{0710332B-9ADE-404C-9522-4A6B087A3D53}" dt="2021-01-13T21:06:32.189" v="4272"/>
        <pc:sldMkLst>
          <pc:docMk/>
          <pc:sldMk cId="3602172560" sldId="263"/>
        </pc:sldMkLst>
        <pc:spChg chg="add mod">
          <ac:chgData name="Westley" userId="3fa45148-3a60-4c1b-9f94-e2f3deda6457" providerId="ADAL" clId="{0710332B-9ADE-404C-9522-4A6B087A3D53}" dt="2021-01-13T18:45:50.636" v="3387" actId="20577"/>
          <ac:spMkLst>
            <pc:docMk/>
            <pc:sldMk cId="3602172560" sldId="263"/>
            <ac:spMk id="2" creationId="{08A048ED-F556-4408-8CC6-70A18C2741C4}"/>
          </ac:spMkLst>
        </pc:spChg>
        <pc:spChg chg="mod">
          <ac:chgData name="Westley" userId="3fa45148-3a60-4c1b-9f94-e2f3deda6457" providerId="ADAL" clId="{0710332B-9ADE-404C-9522-4A6B087A3D53}" dt="2021-01-13T18:45:40.214" v="3360" actId="1076"/>
          <ac:spMkLst>
            <pc:docMk/>
            <pc:sldMk cId="3602172560" sldId="263"/>
            <ac:spMk id="8" creationId="{126EC4E4-7932-4501-821E-335B2340F355}"/>
          </ac:spMkLst>
        </pc:spChg>
        <pc:spChg chg="add mod">
          <ac:chgData name="Westley" userId="3fa45148-3a60-4c1b-9f94-e2f3deda6457" providerId="ADAL" clId="{0710332B-9ADE-404C-9522-4A6B087A3D53}" dt="2021-01-13T18:45:57.478" v="3403" actId="20577"/>
          <ac:spMkLst>
            <pc:docMk/>
            <pc:sldMk cId="3602172560" sldId="263"/>
            <ac:spMk id="9" creationId="{B529C32F-7B16-42B1-8D6A-CFA6D1CCAAB2}"/>
          </ac:spMkLst>
        </pc:spChg>
        <pc:spChg chg="add mod">
          <ac:chgData name="Westley" userId="3fa45148-3a60-4c1b-9f94-e2f3deda6457" providerId="ADAL" clId="{0710332B-9ADE-404C-9522-4A6B087A3D53}" dt="2021-01-13T18:45:54.070" v="3394" actId="20577"/>
          <ac:spMkLst>
            <pc:docMk/>
            <pc:sldMk cId="3602172560" sldId="263"/>
            <ac:spMk id="10" creationId="{77742108-76AA-48DA-84A8-DD9882DF4877}"/>
          </ac:spMkLst>
        </pc:spChg>
        <pc:spChg chg="add mod">
          <ac:chgData name="Westley" userId="3fa45148-3a60-4c1b-9f94-e2f3deda6457" providerId="ADAL" clId="{0710332B-9ADE-404C-9522-4A6B087A3D53}" dt="2021-01-13T18:44:25.519" v="3252" actId="1076"/>
          <ac:spMkLst>
            <pc:docMk/>
            <pc:sldMk cId="3602172560" sldId="263"/>
            <ac:spMk id="12" creationId="{87ADC521-31D0-46D7-868A-97AA17C13512}"/>
          </ac:spMkLst>
        </pc:spChg>
        <pc:spChg chg="add mod">
          <ac:chgData name="Westley" userId="3fa45148-3a60-4c1b-9f94-e2f3deda6457" providerId="ADAL" clId="{0710332B-9ADE-404C-9522-4A6B087A3D53}" dt="2021-01-13T18:46:07.395" v="3406" actId="1076"/>
          <ac:spMkLst>
            <pc:docMk/>
            <pc:sldMk cId="3602172560" sldId="263"/>
            <ac:spMk id="13" creationId="{B874070B-87D2-4E08-AD40-97D27E6F10CE}"/>
          </ac:spMkLst>
        </pc:spChg>
        <pc:spChg chg="add mod">
          <ac:chgData name="Westley" userId="3fa45148-3a60-4c1b-9f94-e2f3deda6457" providerId="ADAL" clId="{0710332B-9ADE-404C-9522-4A6B087A3D53}" dt="2021-01-13T18:46:02.799" v="3404" actId="1076"/>
          <ac:spMkLst>
            <pc:docMk/>
            <pc:sldMk cId="3602172560" sldId="263"/>
            <ac:spMk id="14" creationId="{2050A36B-CD1F-4BC2-BE7D-12D89DE0977D}"/>
          </ac:spMkLst>
        </pc:spChg>
        <pc:spChg chg="add del mod">
          <ac:chgData name="Westley" userId="3fa45148-3a60-4c1b-9f94-e2f3deda6457" providerId="ADAL" clId="{0710332B-9ADE-404C-9522-4A6B087A3D53}" dt="2021-01-13T18:45:08.857" v="3299" actId="478"/>
          <ac:spMkLst>
            <pc:docMk/>
            <pc:sldMk cId="3602172560" sldId="263"/>
            <ac:spMk id="15" creationId="{44B6B144-95C5-4563-B527-7A4EF64B9E4E}"/>
          </ac:spMkLst>
        </pc:spChg>
        <pc:picChg chg="add mod">
          <ac:chgData name="Westley" userId="3fa45148-3a60-4c1b-9f94-e2f3deda6457" providerId="ADAL" clId="{0710332B-9ADE-404C-9522-4A6B087A3D53}" dt="2021-01-13T18:42:23.944" v="3130" actId="1076"/>
          <ac:picMkLst>
            <pc:docMk/>
            <pc:sldMk cId="3602172560" sldId="263"/>
            <ac:picMk id="11" creationId="{77FB812C-F2A0-4FBD-A8B9-3DE1CE320949}"/>
          </ac:picMkLst>
        </pc:picChg>
        <pc:picChg chg="add mod">
          <ac:chgData name="Westley" userId="3fa45148-3a60-4c1b-9f94-e2f3deda6457" providerId="ADAL" clId="{0710332B-9ADE-404C-9522-4A6B087A3D53}" dt="2021-01-13T18:46:04.849" v="3405" actId="1076"/>
          <ac:picMkLst>
            <pc:docMk/>
            <pc:sldMk cId="3602172560" sldId="263"/>
            <ac:picMk id="16" creationId="{C2800D28-50DF-427C-A632-113A3F46035A}"/>
          </ac:picMkLst>
        </pc:picChg>
        <pc:picChg chg="mod">
          <ac:chgData name="Westley" userId="3fa45148-3a60-4c1b-9f94-e2f3deda6457" providerId="ADAL" clId="{0710332B-9ADE-404C-9522-4A6B087A3D53}" dt="2021-01-13T18:44:27.368" v="3254" actId="1076"/>
          <ac:picMkLst>
            <pc:docMk/>
            <pc:sldMk cId="3602172560" sldId="263"/>
            <ac:picMk id="1026" creationId="{1AA2E4AE-31C9-4CC6-84B9-8C750CA86C84}"/>
          </ac:picMkLst>
        </pc:picChg>
      </pc:sldChg>
      <pc:sldChg chg="addSp modSp add mod modAnim">
        <pc:chgData name="Westley" userId="3fa45148-3a60-4c1b-9f94-e2f3deda6457" providerId="ADAL" clId="{0710332B-9ADE-404C-9522-4A6B087A3D53}" dt="2021-01-13T21:01:30.831" v="4220"/>
        <pc:sldMkLst>
          <pc:docMk/>
          <pc:sldMk cId="2249369389" sldId="264"/>
        </pc:sldMkLst>
        <pc:spChg chg="mod">
          <ac:chgData name="Westley" userId="3fa45148-3a60-4c1b-9f94-e2f3deda6457" providerId="ADAL" clId="{0710332B-9ADE-404C-9522-4A6B087A3D53}" dt="2021-01-13T21:00:59.800" v="4211" actId="20577"/>
          <ac:spMkLst>
            <pc:docMk/>
            <pc:sldMk cId="2249369389" sldId="264"/>
            <ac:spMk id="8" creationId="{B2DFA86B-4505-429D-A05F-AB8D400EDA4B}"/>
          </ac:spMkLst>
        </pc:spChg>
        <pc:spChg chg="add mod">
          <ac:chgData name="Westley" userId="3fa45148-3a60-4c1b-9f94-e2f3deda6457" providerId="ADAL" clId="{0710332B-9ADE-404C-9522-4A6B087A3D53}" dt="2021-01-13T17:15:52.531" v="193" actId="1076"/>
          <ac:spMkLst>
            <pc:docMk/>
            <pc:sldMk cId="2249369389" sldId="264"/>
            <ac:spMk id="11" creationId="{4E87064C-3189-4CCD-92D2-BBF284A2B5FB}"/>
          </ac:spMkLst>
        </pc:spChg>
        <pc:spChg chg="add mod">
          <ac:chgData name="Westley" userId="3fa45148-3a60-4c1b-9f94-e2f3deda6457" providerId="ADAL" clId="{0710332B-9ADE-404C-9522-4A6B087A3D53}" dt="2021-01-13T21:01:14.249" v="4215" actId="1076"/>
          <ac:spMkLst>
            <pc:docMk/>
            <pc:sldMk cId="2249369389" sldId="264"/>
            <ac:spMk id="14" creationId="{9B357510-54C3-4CDA-BA1A-7A81220F5B32}"/>
          </ac:spMkLst>
        </pc:spChg>
        <pc:picChg chg="add mod">
          <ac:chgData name="Westley" userId="3fa45148-3a60-4c1b-9f94-e2f3deda6457" providerId="ADAL" clId="{0710332B-9ADE-404C-9522-4A6B087A3D53}" dt="2021-01-13T17:16:01.081" v="195" actId="1076"/>
          <ac:picMkLst>
            <pc:docMk/>
            <pc:sldMk cId="2249369389" sldId="264"/>
            <ac:picMk id="5" creationId="{1C62620F-5605-4098-A9A3-C43C6015E001}"/>
          </ac:picMkLst>
        </pc:picChg>
        <pc:picChg chg="add mod">
          <ac:chgData name="Westley" userId="3fa45148-3a60-4c1b-9f94-e2f3deda6457" providerId="ADAL" clId="{0710332B-9ADE-404C-9522-4A6B087A3D53}" dt="2021-01-13T17:15:18.909" v="150" actId="1076"/>
          <ac:picMkLst>
            <pc:docMk/>
            <pc:sldMk cId="2249369389" sldId="264"/>
            <ac:picMk id="10" creationId="{0F05EA5C-9364-46A3-BA2A-ED895DA7F941}"/>
          </ac:picMkLst>
        </pc:picChg>
      </pc:sldChg>
      <pc:sldChg chg="addSp delSp modSp add mod modAnim">
        <pc:chgData name="Westley" userId="3fa45148-3a60-4c1b-9f94-e2f3deda6457" providerId="ADAL" clId="{0710332B-9ADE-404C-9522-4A6B087A3D53}" dt="2021-01-13T21:00:37.065" v="4198"/>
        <pc:sldMkLst>
          <pc:docMk/>
          <pc:sldMk cId="2595470951" sldId="265"/>
        </pc:sldMkLst>
        <pc:spChg chg="mod">
          <ac:chgData name="Westley" userId="3fa45148-3a60-4c1b-9f94-e2f3deda6457" providerId="ADAL" clId="{0710332B-9ADE-404C-9522-4A6B087A3D53}" dt="2021-01-13T17:12:45.180" v="112" actId="20577"/>
          <ac:spMkLst>
            <pc:docMk/>
            <pc:sldMk cId="2595470951" sldId="265"/>
            <ac:spMk id="8" creationId="{B2DFA86B-4505-429D-A05F-AB8D400EDA4B}"/>
          </ac:spMkLst>
        </pc:spChg>
        <pc:picChg chg="del mod">
          <ac:chgData name="Westley" userId="3fa45148-3a60-4c1b-9f94-e2f3deda6457" providerId="ADAL" clId="{0710332B-9ADE-404C-9522-4A6B087A3D53}" dt="2021-01-13T17:09:54.264" v="84" actId="478"/>
          <ac:picMkLst>
            <pc:docMk/>
            <pc:sldMk cId="2595470951" sldId="265"/>
            <ac:picMk id="5" creationId="{BC57E240-03E2-4655-9F20-B5893DA819BB}"/>
          </ac:picMkLst>
        </pc:picChg>
        <pc:picChg chg="add mod">
          <ac:chgData name="Westley" userId="3fa45148-3a60-4c1b-9f94-e2f3deda6457" providerId="ADAL" clId="{0710332B-9ADE-404C-9522-4A6B087A3D53}" dt="2021-01-13T17:11:15.678" v="96" actId="1076"/>
          <ac:picMkLst>
            <pc:docMk/>
            <pc:sldMk cId="2595470951" sldId="265"/>
            <ac:picMk id="9" creationId="{D2A6EEC6-916A-4734-A83C-3C6724DED977}"/>
          </ac:picMkLst>
        </pc:picChg>
        <pc:picChg chg="mod">
          <ac:chgData name="Westley" userId="3fa45148-3a60-4c1b-9f94-e2f3deda6457" providerId="ADAL" clId="{0710332B-9ADE-404C-9522-4A6B087A3D53}" dt="2021-01-13T17:12:25.331" v="105" actId="1076"/>
          <ac:picMkLst>
            <pc:docMk/>
            <pc:sldMk cId="2595470951" sldId="265"/>
            <ac:picMk id="1026" creationId="{1AA2E4AE-31C9-4CC6-84B9-8C750CA86C84}"/>
          </ac:picMkLst>
        </pc:picChg>
      </pc:sldChg>
      <pc:sldChg chg="addSp delSp modSp add mod modAnim">
        <pc:chgData name="Westley" userId="3fa45148-3a60-4c1b-9f94-e2f3deda6457" providerId="ADAL" clId="{0710332B-9ADE-404C-9522-4A6B087A3D53}" dt="2021-01-13T21:01:50.692" v="4221"/>
        <pc:sldMkLst>
          <pc:docMk/>
          <pc:sldMk cId="2920432376" sldId="266"/>
        </pc:sldMkLst>
        <pc:spChg chg="mod">
          <ac:chgData name="Westley" userId="3fa45148-3a60-4c1b-9f94-e2f3deda6457" providerId="ADAL" clId="{0710332B-9ADE-404C-9522-4A6B087A3D53}" dt="2021-01-13T17:21:34.287" v="387" actId="1076"/>
          <ac:spMkLst>
            <pc:docMk/>
            <pc:sldMk cId="2920432376" sldId="266"/>
            <ac:spMk id="8" creationId="{B2DFA86B-4505-429D-A05F-AB8D400EDA4B}"/>
          </ac:spMkLst>
        </pc:spChg>
        <pc:picChg chg="del">
          <ac:chgData name="Westley" userId="3fa45148-3a60-4c1b-9f94-e2f3deda6457" providerId="ADAL" clId="{0710332B-9ADE-404C-9522-4A6B087A3D53}" dt="2021-01-13T17:14:17.472" v="126" actId="478"/>
          <ac:picMkLst>
            <pc:docMk/>
            <pc:sldMk cId="2920432376" sldId="266"/>
            <ac:picMk id="5" creationId="{1C62620F-5605-4098-A9A3-C43C6015E001}"/>
          </ac:picMkLst>
        </pc:picChg>
        <pc:picChg chg="add mod">
          <ac:chgData name="Westley" userId="3fa45148-3a60-4c1b-9f94-e2f3deda6457" providerId="ADAL" clId="{0710332B-9ADE-404C-9522-4A6B087A3D53}" dt="2021-01-13T17:21:28.159" v="386" actId="1076"/>
          <ac:picMkLst>
            <pc:docMk/>
            <pc:sldMk cId="2920432376" sldId="266"/>
            <ac:picMk id="9" creationId="{9B723CDE-A3B8-4B3A-B226-4FF7B4E3E26D}"/>
          </ac:picMkLst>
        </pc:picChg>
        <pc:picChg chg="del">
          <ac:chgData name="Westley" userId="3fa45148-3a60-4c1b-9f94-e2f3deda6457" providerId="ADAL" clId="{0710332B-9ADE-404C-9522-4A6B087A3D53}" dt="2021-01-13T17:14:18.470" v="127" actId="478"/>
          <ac:picMkLst>
            <pc:docMk/>
            <pc:sldMk cId="2920432376" sldId="266"/>
            <ac:picMk id="10" creationId="{0F05EA5C-9364-46A3-BA2A-ED895DA7F941}"/>
          </ac:picMkLst>
        </pc:picChg>
      </pc:sldChg>
      <pc:sldChg chg="addSp delSp modSp add mod">
        <pc:chgData name="Westley" userId="3fa45148-3a60-4c1b-9f94-e2f3deda6457" providerId="ADAL" clId="{0710332B-9ADE-404C-9522-4A6B087A3D53}" dt="2021-01-13T18:09:46.540" v="1851" actId="478"/>
        <pc:sldMkLst>
          <pc:docMk/>
          <pc:sldMk cId="1922326376" sldId="267"/>
        </pc:sldMkLst>
        <pc:spChg chg="mod">
          <ac:chgData name="Westley" userId="3fa45148-3a60-4c1b-9f94-e2f3deda6457" providerId="ADAL" clId="{0710332B-9ADE-404C-9522-4A6B087A3D53}" dt="2021-01-13T17:57:33.630" v="1404" actId="1076"/>
          <ac:spMkLst>
            <pc:docMk/>
            <pc:sldMk cId="1922326376" sldId="267"/>
            <ac:spMk id="2" creationId="{7F01E4C8-32EE-442C-B191-AEA3F52B2836}"/>
          </ac:spMkLst>
        </pc:spChg>
        <pc:spChg chg="add mod">
          <ac:chgData name="Westley" userId="3fa45148-3a60-4c1b-9f94-e2f3deda6457" providerId="ADAL" clId="{0710332B-9ADE-404C-9522-4A6B087A3D53}" dt="2021-01-13T17:59:56.648" v="1593" actId="20577"/>
          <ac:spMkLst>
            <pc:docMk/>
            <pc:sldMk cId="1922326376" sldId="267"/>
            <ac:spMk id="5" creationId="{C47FB847-AC9F-4DCE-9AB5-9A6AA1BDA5CA}"/>
          </ac:spMkLst>
        </pc:spChg>
        <pc:spChg chg="del">
          <ac:chgData name="Westley" userId="3fa45148-3a60-4c1b-9f94-e2f3deda6457" providerId="ADAL" clId="{0710332B-9ADE-404C-9522-4A6B087A3D53}" dt="2021-01-13T17:57:40.581" v="1408" actId="478"/>
          <ac:spMkLst>
            <pc:docMk/>
            <pc:sldMk cId="1922326376" sldId="267"/>
            <ac:spMk id="8" creationId="{63E83431-7755-4DF1-8625-DD6F713E07B7}"/>
          </ac:spMkLst>
        </pc:spChg>
        <pc:spChg chg="del">
          <ac:chgData name="Westley" userId="3fa45148-3a60-4c1b-9f94-e2f3deda6457" providerId="ADAL" clId="{0710332B-9ADE-404C-9522-4A6B087A3D53}" dt="2021-01-13T17:57:43.363" v="1410" actId="478"/>
          <ac:spMkLst>
            <pc:docMk/>
            <pc:sldMk cId="1922326376" sldId="267"/>
            <ac:spMk id="9" creationId="{6C6B43B9-041D-4C26-ABF4-BE09E2907C69}"/>
          </ac:spMkLst>
        </pc:spChg>
        <pc:spChg chg="del">
          <ac:chgData name="Westley" userId="3fa45148-3a60-4c1b-9f94-e2f3deda6457" providerId="ADAL" clId="{0710332B-9ADE-404C-9522-4A6B087A3D53}" dt="2021-01-13T17:57:39.085" v="1407" actId="478"/>
          <ac:spMkLst>
            <pc:docMk/>
            <pc:sldMk cId="1922326376" sldId="267"/>
            <ac:spMk id="10" creationId="{A9F53771-7DB3-4F0A-8958-8F24968B6955}"/>
          </ac:spMkLst>
        </pc:spChg>
        <pc:spChg chg="del">
          <ac:chgData name="Westley" userId="3fa45148-3a60-4c1b-9f94-e2f3deda6457" providerId="ADAL" clId="{0710332B-9ADE-404C-9522-4A6B087A3D53}" dt="2021-01-13T17:57:36.361" v="1405" actId="478"/>
          <ac:spMkLst>
            <pc:docMk/>
            <pc:sldMk cId="1922326376" sldId="267"/>
            <ac:spMk id="11" creationId="{5DF17EF6-6CBC-4297-8C08-BFB0A34D8E5F}"/>
          </ac:spMkLst>
        </pc:spChg>
        <pc:spChg chg="add mod">
          <ac:chgData name="Westley" userId="3fa45148-3a60-4c1b-9f94-e2f3deda6457" providerId="ADAL" clId="{0710332B-9ADE-404C-9522-4A6B087A3D53}" dt="2021-01-13T18:01:11.406" v="1645" actId="1076"/>
          <ac:spMkLst>
            <pc:docMk/>
            <pc:sldMk cId="1922326376" sldId="267"/>
            <ac:spMk id="12" creationId="{B10AFBCA-DD02-4726-ACEE-57EA74D0D30C}"/>
          </ac:spMkLst>
        </pc:spChg>
        <pc:spChg chg="mod">
          <ac:chgData name="Westley" userId="3fa45148-3a60-4c1b-9f94-e2f3deda6457" providerId="ADAL" clId="{0710332B-9ADE-404C-9522-4A6B087A3D53}" dt="2021-01-13T17:57:49.310" v="1414" actId="1076"/>
          <ac:spMkLst>
            <pc:docMk/>
            <pc:sldMk cId="1922326376" sldId="267"/>
            <ac:spMk id="13" creationId="{A79B9959-1184-4EE9-999C-A23DF7E05B57}"/>
          </ac:spMkLst>
        </pc:spChg>
        <pc:spChg chg="add mod">
          <ac:chgData name="Westley" userId="3fa45148-3a60-4c1b-9f94-e2f3deda6457" providerId="ADAL" clId="{0710332B-9ADE-404C-9522-4A6B087A3D53}" dt="2021-01-13T18:01:57.514" v="1682" actId="20577"/>
          <ac:spMkLst>
            <pc:docMk/>
            <pc:sldMk cId="1922326376" sldId="267"/>
            <ac:spMk id="14" creationId="{6454B1EF-3F7C-4362-8F11-8AFF43419BB7}"/>
          </ac:spMkLst>
        </pc:spChg>
        <pc:spChg chg="mod">
          <ac:chgData name="Westley" userId="3fa45148-3a60-4c1b-9f94-e2f3deda6457" providerId="ADAL" clId="{0710332B-9ADE-404C-9522-4A6B087A3D53}" dt="2021-01-13T17:57:53.559" v="1416" actId="1076"/>
          <ac:spMkLst>
            <pc:docMk/>
            <pc:sldMk cId="1922326376" sldId="267"/>
            <ac:spMk id="20" creationId="{94DFFC84-64E6-4CE0-937F-851730ED379B}"/>
          </ac:spMkLst>
        </pc:spChg>
        <pc:picChg chg="del">
          <ac:chgData name="Westley" userId="3fa45148-3a60-4c1b-9f94-e2f3deda6457" providerId="ADAL" clId="{0710332B-9ADE-404C-9522-4A6B087A3D53}" dt="2021-01-13T18:09:46.540" v="1851" actId="478"/>
          <ac:picMkLst>
            <pc:docMk/>
            <pc:sldMk cId="1922326376" sldId="267"/>
            <ac:picMk id="2050" creationId="{C2771A29-53F8-4E61-87DF-1D8F652944B3}"/>
          </ac:picMkLst>
        </pc:picChg>
        <pc:picChg chg="del">
          <ac:chgData name="Westley" userId="3fa45148-3a60-4c1b-9f94-e2f3deda6457" providerId="ADAL" clId="{0710332B-9ADE-404C-9522-4A6B087A3D53}" dt="2021-01-13T17:57:41.884" v="1409" actId="478"/>
          <ac:picMkLst>
            <pc:docMk/>
            <pc:sldMk cId="1922326376" sldId="267"/>
            <ac:picMk id="2054" creationId="{CF6A29A9-A939-46FE-8531-B7564706E725}"/>
          </ac:picMkLst>
        </pc:picChg>
        <pc:picChg chg="mod">
          <ac:chgData name="Westley" userId="3fa45148-3a60-4c1b-9f94-e2f3deda6457" providerId="ADAL" clId="{0710332B-9ADE-404C-9522-4A6B087A3D53}" dt="2021-01-13T17:57:46.251" v="1413" actId="1076"/>
          <ac:picMkLst>
            <pc:docMk/>
            <pc:sldMk cId="1922326376" sldId="267"/>
            <ac:picMk id="2056" creationId="{6A16384C-1130-463B-BF82-03C855D17961}"/>
          </ac:picMkLst>
        </pc:picChg>
        <pc:picChg chg="del">
          <ac:chgData name="Westley" userId="3fa45148-3a60-4c1b-9f94-e2f3deda6457" providerId="ADAL" clId="{0710332B-9ADE-404C-9522-4A6B087A3D53}" dt="2021-01-13T17:57:37.338" v="1406" actId="478"/>
          <ac:picMkLst>
            <pc:docMk/>
            <pc:sldMk cId="1922326376" sldId="267"/>
            <ac:picMk id="2058" creationId="{6079422E-BB3A-48A9-A4BF-DE143A3FEB02}"/>
          </ac:picMkLst>
        </pc:picChg>
        <pc:picChg chg="add mod">
          <ac:chgData name="Westley" userId="3fa45148-3a60-4c1b-9f94-e2f3deda6457" providerId="ADAL" clId="{0710332B-9ADE-404C-9522-4A6B087A3D53}" dt="2021-01-13T18:01:27.448" v="1648" actId="1076"/>
          <ac:picMkLst>
            <pc:docMk/>
            <pc:sldMk cId="1922326376" sldId="267"/>
            <ac:picMk id="3074" creationId="{0D8B566D-DDCC-45D2-8C9E-31E2B0CBFA59}"/>
          </ac:picMkLst>
        </pc:picChg>
      </pc:sldChg>
      <pc:sldChg chg="addSp delSp modSp add mod">
        <pc:chgData name="Westley" userId="3fa45148-3a60-4c1b-9f94-e2f3deda6457" providerId="ADAL" clId="{0710332B-9ADE-404C-9522-4A6B087A3D53}" dt="2021-01-13T18:10:19.537" v="1865" actId="114"/>
        <pc:sldMkLst>
          <pc:docMk/>
          <pc:sldMk cId="1884775559" sldId="268"/>
        </pc:sldMkLst>
        <pc:spChg chg="mod">
          <ac:chgData name="Westley" userId="3fa45148-3a60-4c1b-9f94-e2f3deda6457" providerId="ADAL" clId="{0710332B-9ADE-404C-9522-4A6B087A3D53}" dt="2021-01-13T18:00:30.763" v="1615" actId="1076"/>
          <ac:spMkLst>
            <pc:docMk/>
            <pc:sldMk cId="1884775559" sldId="268"/>
            <ac:spMk id="2" creationId="{7F01E4C8-32EE-442C-B191-AEA3F52B2836}"/>
          </ac:spMkLst>
        </pc:spChg>
        <pc:spChg chg="del">
          <ac:chgData name="Westley" userId="3fa45148-3a60-4c1b-9f94-e2f3deda6457" providerId="ADAL" clId="{0710332B-9ADE-404C-9522-4A6B087A3D53}" dt="2021-01-13T18:00:33.101" v="1616" actId="478"/>
          <ac:spMkLst>
            <pc:docMk/>
            <pc:sldMk cId="1884775559" sldId="268"/>
            <ac:spMk id="5" creationId="{C47FB847-AC9F-4DCE-9AB5-9A6AA1BDA5CA}"/>
          </ac:spMkLst>
        </pc:spChg>
        <pc:spChg chg="del">
          <ac:chgData name="Westley" userId="3fa45148-3a60-4c1b-9f94-e2f3deda6457" providerId="ADAL" clId="{0710332B-9ADE-404C-9522-4A6B087A3D53}" dt="2021-01-13T18:00:37.620" v="1618" actId="478"/>
          <ac:spMkLst>
            <pc:docMk/>
            <pc:sldMk cId="1884775559" sldId="268"/>
            <ac:spMk id="13" creationId="{A79B9959-1184-4EE9-999C-A23DF7E05B57}"/>
          </ac:spMkLst>
        </pc:spChg>
        <pc:spChg chg="add mod">
          <ac:chgData name="Westley" userId="3fa45148-3a60-4c1b-9f94-e2f3deda6457" providerId="ADAL" clId="{0710332B-9ADE-404C-9522-4A6B087A3D53}" dt="2021-01-13T18:10:19.537" v="1865" actId="114"/>
          <ac:spMkLst>
            <pc:docMk/>
            <pc:sldMk cId="1884775559" sldId="268"/>
            <ac:spMk id="15" creationId="{F3C5048A-5F7F-457F-8125-84D34938807A}"/>
          </ac:spMkLst>
        </pc:spChg>
        <pc:spChg chg="add mod">
          <ac:chgData name="Westley" userId="3fa45148-3a60-4c1b-9f94-e2f3deda6457" providerId="ADAL" clId="{0710332B-9ADE-404C-9522-4A6B087A3D53}" dt="2021-01-13T18:10:12.606" v="1864" actId="1076"/>
          <ac:spMkLst>
            <pc:docMk/>
            <pc:sldMk cId="1884775559" sldId="268"/>
            <ac:spMk id="17" creationId="{F702977C-7723-496B-BA55-C7B85D638236}"/>
          </ac:spMkLst>
        </pc:spChg>
        <pc:spChg chg="del">
          <ac:chgData name="Westley" userId="3fa45148-3a60-4c1b-9f94-e2f3deda6457" providerId="ADAL" clId="{0710332B-9ADE-404C-9522-4A6B087A3D53}" dt="2021-01-13T18:00:35.328" v="1617" actId="478"/>
          <ac:spMkLst>
            <pc:docMk/>
            <pc:sldMk cId="1884775559" sldId="268"/>
            <ac:spMk id="20" creationId="{94DFFC84-64E6-4CE0-937F-851730ED379B}"/>
          </ac:spMkLst>
        </pc:spChg>
        <pc:spChg chg="add mod">
          <ac:chgData name="Westley" userId="3fa45148-3a60-4c1b-9f94-e2f3deda6457" providerId="ADAL" clId="{0710332B-9ADE-404C-9522-4A6B087A3D53}" dt="2021-01-13T18:09:40.775" v="1848" actId="1076"/>
          <ac:spMkLst>
            <pc:docMk/>
            <pc:sldMk cId="1884775559" sldId="268"/>
            <ac:spMk id="21" creationId="{84B8701D-586C-41F5-8F69-5218F83F6C8C}"/>
          </ac:spMkLst>
        </pc:spChg>
        <pc:spChg chg="add del mod">
          <ac:chgData name="Westley" userId="3fa45148-3a60-4c1b-9f94-e2f3deda6457" providerId="ADAL" clId="{0710332B-9ADE-404C-9522-4A6B087A3D53}" dt="2021-01-13T18:08:43.470" v="1818" actId="478"/>
          <ac:spMkLst>
            <pc:docMk/>
            <pc:sldMk cId="1884775559" sldId="268"/>
            <ac:spMk id="24" creationId="{F38E5A10-672B-47FD-BDBA-98748A81D5FE}"/>
          </ac:spMkLst>
        </pc:spChg>
        <pc:picChg chg="add mod">
          <ac:chgData name="Westley" userId="3fa45148-3a60-4c1b-9f94-e2f3deda6457" providerId="ADAL" clId="{0710332B-9ADE-404C-9522-4A6B087A3D53}" dt="2021-01-13T18:10:00.056" v="1856" actId="14100"/>
          <ac:picMkLst>
            <pc:docMk/>
            <pc:sldMk cId="1884775559" sldId="268"/>
            <ac:picMk id="16" creationId="{E32B6727-63DA-499C-A326-1E903111A7DE}"/>
          </ac:picMkLst>
        </pc:picChg>
        <pc:picChg chg="add mod modCrop">
          <ac:chgData name="Westley" userId="3fa45148-3a60-4c1b-9f94-e2f3deda6457" providerId="ADAL" clId="{0710332B-9ADE-404C-9522-4A6B087A3D53}" dt="2021-01-13T18:09:42.097" v="1849" actId="1076"/>
          <ac:picMkLst>
            <pc:docMk/>
            <pc:sldMk cId="1884775559" sldId="268"/>
            <ac:picMk id="18" creationId="{2B8DECAF-767A-4E51-98F2-012A981E0E9C}"/>
          </ac:picMkLst>
        </pc:picChg>
        <pc:picChg chg="mod">
          <ac:chgData name="Westley" userId="3fa45148-3a60-4c1b-9f94-e2f3deda6457" providerId="ADAL" clId="{0710332B-9ADE-404C-9522-4A6B087A3D53}" dt="2021-01-13T18:04:05.510" v="1727" actId="14100"/>
          <ac:picMkLst>
            <pc:docMk/>
            <pc:sldMk cId="1884775559" sldId="268"/>
            <ac:picMk id="1026" creationId="{1AA2E4AE-31C9-4CC6-84B9-8C750CA86C84}"/>
          </ac:picMkLst>
        </pc:picChg>
        <pc:picChg chg="del">
          <ac:chgData name="Westley" userId="3fa45148-3a60-4c1b-9f94-e2f3deda6457" providerId="ADAL" clId="{0710332B-9ADE-404C-9522-4A6B087A3D53}" dt="2021-01-13T18:09:43.852" v="1850" actId="478"/>
          <ac:picMkLst>
            <pc:docMk/>
            <pc:sldMk cId="1884775559" sldId="268"/>
            <ac:picMk id="2050" creationId="{C2771A29-53F8-4E61-87DF-1D8F652944B3}"/>
          </ac:picMkLst>
        </pc:picChg>
        <pc:picChg chg="mod">
          <ac:chgData name="Westley" userId="3fa45148-3a60-4c1b-9f94-e2f3deda6457" providerId="ADAL" clId="{0710332B-9ADE-404C-9522-4A6B087A3D53}" dt="2021-01-13T18:02:40.613" v="1697" actId="1076"/>
          <ac:picMkLst>
            <pc:docMk/>
            <pc:sldMk cId="1884775559" sldId="268"/>
            <ac:picMk id="2056" creationId="{6A16384C-1130-463B-BF82-03C855D17961}"/>
          </ac:picMkLst>
        </pc:picChg>
        <pc:picChg chg="add mod">
          <ac:chgData name="Westley" userId="3fa45148-3a60-4c1b-9f94-e2f3deda6457" providerId="ADAL" clId="{0710332B-9ADE-404C-9522-4A6B087A3D53}" dt="2021-01-13T18:09:21.455" v="1830" actId="14100"/>
          <ac:picMkLst>
            <pc:docMk/>
            <pc:sldMk cId="1884775559" sldId="268"/>
            <ac:picMk id="4098" creationId="{7D816AC9-11DE-4F30-8191-CFCF6B8C984C}"/>
          </ac:picMkLst>
        </pc:picChg>
        <pc:cxnChg chg="add mod">
          <ac:chgData name="Westley" userId="3fa45148-3a60-4c1b-9f94-e2f3deda6457" providerId="ADAL" clId="{0710332B-9ADE-404C-9522-4A6B087A3D53}" dt="2021-01-13T18:02:56.025" v="1701" actId="208"/>
          <ac:cxnSpMkLst>
            <pc:docMk/>
            <pc:sldMk cId="1884775559" sldId="268"/>
            <ac:cxnSpMk id="9" creationId="{AB60D90E-5064-4AF0-8F14-2562936CEEFC}"/>
          </ac:cxnSpMkLst>
        </pc:cxnChg>
        <pc:cxnChg chg="add mod">
          <ac:chgData name="Westley" userId="3fa45148-3a60-4c1b-9f94-e2f3deda6457" providerId="ADAL" clId="{0710332B-9ADE-404C-9522-4A6B087A3D53}" dt="2021-01-13T18:10:01.597" v="1857" actId="1076"/>
          <ac:cxnSpMkLst>
            <pc:docMk/>
            <pc:sldMk cId="1884775559" sldId="268"/>
            <ac:cxnSpMk id="11" creationId="{EA12F97A-DF18-42E2-9662-ABF5A864607C}"/>
          </ac:cxnSpMkLst>
        </pc:cxnChg>
        <pc:cxnChg chg="add del mod">
          <ac:chgData name="Westley" userId="3fa45148-3a60-4c1b-9f94-e2f3deda6457" providerId="ADAL" clId="{0710332B-9ADE-404C-9522-4A6B087A3D53}" dt="2021-01-13T18:09:15.226" v="1826" actId="478"/>
          <ac:cxnSpMkLst>
            <pc:docMk/>
            <pc:sldMk cId="1884775559" sldId="268"/>
            <ac:cxnSpMk id="22" creationId="{60163938-D346-45E8-937D-7F4F451ED6E7}"/>
          </ac:cxnSpMkLst>
        </pc:cxnChg>
      </pc:sldChg>
      <pc:sldChg chg="addSp delSp modSp add mod modAnim">
        <pc:chgData name="Westley" userId="3fa45148-3a60-4c1b-9f94-e2f3deda6457" providerId="ADAL" clId="{0710332B-9ADE-404C-9522-4A6B087A3D53}" dt="2021-01-13T21:06:17.992" v="4267"/>
        <pc:sldMkLst>
          <pc:docMk/>
          <pc:sldMk cId="365236391" sldId="269"/>
        </pc:sldMkLst>
        <pc:spChg chg="mod">
          <ac:chgData name="Westley" userId="3fa45148-3a60-4c1b-9f94-e2f3deda6457" providerId="ADAL" clId="{0710332B-9ADE-404C-9522-4A6B087A3D53}" dt="2021-01-13T18:41:46.308" v="3096" actId="122"/>
          <ac:spMkLst>
            <pc:docMk/>
            <pc:sldMk cId="365236391" sldId="269"/>
            <ac:spMk id="2" creationId="{7F01E4C8-32EE-442C-B191-AEA3F52B2836}"/>
          </ac:spMkLst>
        </pc:spChg>
        <pc:spChg chg="add del mod">
          <ac:chgData name="Westley" userId="3fa45148-3a60-4c1b-9f94-e2f3deda6457" providerId="ADAL" clId="{0710332B-9ADE-404C-9522-4A6B087A3D53}" dt="2021-01-13T18:29:54.467" v="2471" actId="478"/>
          <ac:spMkLst>
            <pc:docMk/>
            <pc:sldMk cId="365236391" sldId="269"/>
            <ac:spMk id="12" creationId="{C94352B3-0D79-445B-BC9C-9C8C044D9AB4}"/>
          </ac:spMkLst>
        </pc:spChg>
        <pc:spChg chg="add del mod">
          <ac:chgData name="Westley" userId="3fa45148-3a60-4c1b-9f94-e2f3deda6457" providerId="ADAL" clId="{0710332B-9ADE-404C-9522-4A6B087A3D53}" dt="2021-01-13T18:29:58.413" v="2475" actId="478"/>
          <ac:spMkLst>
            <pc:docMk/>
            <pc:sldMk cId="365236391" sldId="269"/>
            <ac:spMk id="13" creationId="{08199E7F-E00D-4D8A-A002-33563B6CE7CA}"/>
          </ac:spMkLst>
        </pc:spChg>
        <pc:spChg chg="del">
          <ac:chgData name="Westley" userId="3fa45148-3a60-4c1b-9f94-e2f3deda6457" providerId="ADAL" clId="{0710332B-9ADE-404C-9522-4A6B087A3D53}" dt="2021-01-13T18:15:28.444" v="1937" actId="478"/>
          <ac:spMkLst>
            <pc:docMk/>
            <pc:sldMk cId="365236391" sldId="269"/>
            <ac:spMk id="15" creationId="{F3C5048A-5F7F-457F-8125-84D34938807A}"/>
          </ac:spMkLst>
        </pc:spChg>
        <pc:spChg chg="del">
          <ac:chgData name="Westley" userId="3fa45148-3a60-4c1b-9f94-e2f3deda6457" providerId="ADAL" clId="{0710332B-9ADE-404C-9522-4A6B087A3D53}" dt="2021-01-13T18:15:31.457" v="1939" actId="478"/>
          <ac:spMkLst>
            <pc:docMk/>
            <pc:sldMk cId="365236391" sldId="269"/>
            <ac:spMk id="17" creationId="{F702977C-7723-496B-BA55-C7B85D638236}"/>
          </ac:spMkLst>
        </pc:spChg>
        <pc:spChg chg="del mod">
          <ac:chgData name="Westley" userId="3fa45148-3a60-4c1b-9f94-e2f3deda6457" providerId="ADAL" clId="{0710332B-9ADE-404C-9522-4A6B087A3D53}" dt="2021-01-13T18:15:38.024" v="1946" actId="478"/>
          <ac:spMkLst>
            <pc:docMk/>
            <pc:sldMk cId="365236391" sldId="269"/>
            <ac:spMk id="21" creationId="{84B8701D-586C-41F5-8F69-5218F83F6C8C}"/>
          </ac:spMkLst>
        </pc:spChg>
        <pc:spChg chg="add del mod">
          <ac:chgData name="Westley" userId="3fa45148-3a60-4c1b-9f94-e2f3deda6457" providerId="ADAL" clId="{0710332B-9ADE-404C-9522-4A6B087A3D53}" dt="2021-01-13T18:41:29.569" v="3020"/>
          <ac:spMkLst>
            <pc:docMk/>
            <pc:sldMk cId="365236391" sldId="269"/>
            <ac:spMk id="29" creationId="{486AA404-EB4C-4450-B0CC-D20852E1CF6A}"/>
          </ac:spMkLst>
        </pc:spChg>
        <pc:spChg chg="add mod">
          <ac:chgData name="Westley" userId="3fa45148-3a60-4c1b-9f94-e2f3deda6457" providerId="ADAL" clId="{0710332B-9ADE-404C-9522-4A6B087A3D53}" dt="2021-01-13T18:41:29.149" v="3018" actId="1076"/>
          <ac:spMkLst>
            <pc:docMk/>
            <pc:sldMk cId="365236391" sldId="269"/>
            <ac:spMk id="30" creationId="{687F3FB0-C055-49EB-9709-A2F757DA7949}"/>
          </ac:spMkLst>
        </pc:spChg>
        <pc:picChg chg="del">
          <ac:chgData name="Westley" userId="3fa45148-3a60-4c1b-9f94-e2f3deda6457" providerId="ADAL" clId="{0710332B-9ADE-404C-9522-4A6B087A3D53}" dt="2021-01-13T18:15:26.850" v="1936" actId="478"/>
          <ac:picMkLst>
            <pc:docMk/>
            <pc:sldMk cId="365236391" sldId="269"/>
            <ac:picMk id="16" creationId="{E32B6727-63DA-499C-A326-1E903111A7DE}"/>
          </ac:picMkLst>
        </pc:picChg>
        <pc:picChg chg="del mod">
          <ac:chgData name="Westley" userId="3fa45148-3a60-4c1b-9f94-e2f3deda6457" providerId="ADAL" clId="{0710332B-9ADE-404C-9522-4A6B087A3D53}" dt="2021-01-13T18:15:36.952" v="1944" actId="478"/>
          <ac:picMkLst>
            <pc:docMk/>
            <pc:sldMk cId="365236391" sldId="269"/>
            <ac:picMk id="18" creationId="{2B8DECAF-767A-4E51-98F2-012A981E0E9C}"/>
          </ac:picMkLst>
        </pc:picChg>
        <pc:picChg chg="mod">
          <ac:chgData name="Westley" userId="3fa45148-3a60-4c1b-9f94-e2f3deda6457" providerId="ADAL" clId="{0710332B-9ADE-404C-9522-4A6B087A3D53}" dt="2021-01-13T18:30:04.528" v="2479" actId="1076"/>
          <ac:picMkLst>
            <pc:docMk/>
            <pc:sldMk cId="365236391" sldId="269"/>
            <ac:picMk id="1026" creationId="{1AA2E4AE-31C9-4CC6-84B9-8C750CA86C84}"/>
          </ac:picMkLst>
        </pc:picChg>
        <pc:picChg chg="del">
          <ac:chgData name="Westley" userId="3fa45148-3a60-4c1b-9f94-e2f3deda6457" providerId="ADAL" clId="{0710332B-9ADE-404C-9522-4A6B087A3D53}" dt="2021-01-13T18:15:33.871" v="1941" actId="478"/>
          <ac:picMkLst>
            <pc:docMk/>
            <pc:sldMk cId="365236391" sldId="269"/>
            <ac:picMk id="2056" creationId="{6A16384C-1130-463B-BF82-03C855D17961}"/>
          </ac:picMkLst>
        </pc:picChg>
        <pc:picChg chg="del mod">
          <ac:chgData name="Westley" userId="3fa45148-3a60-4c1b-9f94-e2f3deda6457" providerId="ADAL" clId="{0710332B-9ADE-404C-9522-4A6B087A3D53}" dt="2021-01-13T18:29:55.638" v="2473" actId="478"/>
          <ac:picMkLst>
            <pc:docMk/>
            <pc:sldMk cId="365236391" sldId="269"/>
            <ac:picMk id="4098" creationId="{7D816AC9-11DE-4F30-8191-CFCF6B8C984C}"/>
          </ac:picMkLst>
        </pc:picChg>
        <pc:picChg chg="add del mod">
          <ac:chgData name="Westley" userId="3fa45148-3a60-4c1b-9f94-e2f3deda6457" providerId="ADAL" clId="{0710332B-9ADE-404C-9522-4A6B087A3D53}" dt="2021-01-13T18:29:52.175" v="2469" actId="478"/>
          <ac:picMkLst>
            <pc:docMk/>
            <pc:sldMk cId="365236391" sldId="269"/>
            <ac:picMk id="5122" creationId="{E5E9FB98-A19D-47CA-A995-36D8DE473A15}"/>
          </ac:picMkLst>
        </pc:picChg>
        <pc:picChg chg="add mod">
          <ac:chgData name="Westley" userId="3fa45148-3a60-4c1b-9f94-e2f3deda6457" providerId="ADAL" clId="{0710332B-9ADE-404C-9522-4A6B087A3D53}" dt="2021-01-13T18:30:06.459" v="2481" actId="1076"/>
          <ac:picMkLst>
            <pc:docMk/>
            <pc:sldMk cId="365236391" sldId="269"/>
            <ac:picMk id="5124" creationId="{A9C8F2C6-76D6-43CE-9CDF-441CA259A884}"/>
          </ac:picMkLst>
        </pc:picChg>
        <pc:picChg chg="add del mod">
          <ac:chgData name="Westley" userId="3fa45148-3a60-4c1b-9f94-e2f3deda6457" providerId="ADAL" clId="{0710332B-9ADE-404C-9522-4A6B087A3D53}" dt="2021-01-13T18:30:08.606" v="2482" actId="478"/>
          <ac:picMkLst>
            <pc:docMk/>
            <pc:sldMk cId="365236391" sldId="269"/>
            <ac:picMk id="5126" creationId="{23738BBD-B7F9-4CB5-9266-BEF397A31DB3}"/>
          </ac:picMkLst>
        </pc:picChg>
        <pc:cxnChg chg="add del mod">
          <ac:chgData name="Westley" userId="3fa45148-3a60-4c1b-9f94-e2f3deda6457" providerId="ADAL" clId="{0710332B-9ADE-404C-9522-4A6B087A3D53}" dt="2021-01-13T18:29:53.078" v="2470" actId="478"/>
          <ac:cxnSpMkLst>
            <pc:docMk/>
            <pc:sldMk cId="365236391" sldId="269"/>
            <ac:cxnSpMk id="8" creationId="{E753E8B1-AD75-4E0B-B921-2874D9BFD1D3}"/>
          </ac:cxnSpMkLst>
        </pc:cxnChg>
        <pc:cxnChg chg="del">
          <ac:chgData name="Westley" userId="3fa45148-3a60-4c1b-9f94-e2f3deda6457" providerId="ADAL" clId="{0710332B-9ADE-404C-9522-4A6B087A3D53}" dt="2021-01-13T18:15:33.144" v="1940" actId="478"/>
          <ac:cxnSpMkLst>
            <pc:docMk/>
            <pc:sldMk cId="365236391" sldId="269"/>
            <ac:cxnSpMk id="9" creationId="{AB60D90E-5064-4AF0-8F14-2562936CEEFC}"/>
          </ac:cxnSpMkLst>
        </pc:cxnChg>
        <pc:cxnChg chg="del">
          <ac:chgData name="Westley" userId="3fa45148-3a60-4c1b-9f94-e2f3deda6457" providerId="ADAL" clId="{0710332B-9ADE-404C-9522-4A6B087A3D53}" dt="2021-01-13T18:15:29.671" v="1938" actId="478"/>
          <ac:cxnSpMkLst>
            <pc:docMk/>
            <pc:sldMk cId="365236391" sldId="269"/>
            <ac:cxnSpMk id="11" creationId="{EA12F97A-DF18-42E2-9662-ABF5A864607C}"/>
          </ac:cxnSpMkLst>
        </pc:cxnChg>
        <pc:cxnChg chg="add del mod">
          <ac:chgData name="Westley" userId="3fa45148-3a60-4c1b-9f94-e2f3deda6457" providerId="ADAL" clId="{0710332B-9ADE-404C-9522-4A6B087A3D53}" dt="2021-01-13T18:28:11.302" v="2362" actId="11529"/>
          <ac:cxnSpMkLst>
            <pc:docMk/>
            <pc:sldMk cId="365236391" sldId="269"/>
            <ac:cxnSpMk id="19" creationId="{BE1BCC50-5D00-4C3A-994A-D168E0167318}"/>
          </ac:cxnSpMkLst>
        </pc:cxnChg>
        <pc:cxnChg chg="add del mod">
          <ac:chgData name="Westley" userId="3fa45148-3a60-4c1b-9f94-e2f3deda6457" providerId="ADAL" clId="{0710332B-9ADE-404C-9522-4A6B087A3D53}" dt="2021-01-13T18:29:56.944" v="2474" actId="478"/>
          <ac:cxnSpMkLst>
            <pc:docMk/>
            <pc:sldMk cId="365236391" sldId="269"/>
            <ac:cxnSpMk id="22" creationId="{8F0FB990-95DD-4502-8141-463B795EEAB5}"/>
          </ac:cxnSpMkLst>
        </pc:cxnChg>
        <pc:cxnChg chg="add del mod">
          <ac:chgData name="Westley" userId="3fa45148-3a60-4c1b-9f94-e2f3deda6457" providerId="ADAL" clId="{0710332B-9ADE-404C-9522-4A6B087A3D53}" dt="2021-01-13T18:30:01.333" v="2477" actId="478"/>
          <ac:cxnSpMkLst>
            <pc:docMk/>
            <pc:sldMk cId="365236391" sldId="269"/>
            <ac:cxnSpMk id="25" creationId="{08B083EC-5865-495E-9FA9-907BA118AD40}"/>
          </ac:cxnSpMkLst>
        </pc:cxnChg>
        <pc:cxnChg chg="add mod">
          <ac:chgData name="Westley" userId="3fa45148-3a60-4c1b-9f94-e2f3deda6457" providerId="ADAL" clId="{0710332B-9ADE-404C-9522-4A6B087A3D53}" dt="2021-01-13T18:30:51.054" v="2560" actId="208"/>
          <ac:cxnSpMkLst>
            <pc:docMk/>
            <pc:sldMk cId="365236391" sldId="269"/>
            <ac:cxnSpMk id="36" creationId="{CA99EB2C-54D1-4FDD-9BBB-79EB3FBDDAE5}"/>
          </ac:cxnSpMkLst>
        </pc:cxnChg>
      </pc:sldChg>
      <pc:sldChg chg="addSp delSp add del mod">
        <pc:chgData name="Westley" userId="3fa45148-3a60-4c1b-9f94-e2f3deda6457" providerId="ADAL" clId="{0710332B-9ADE-404C-9522-4A6B087A3D53}" dt="2021-01-13T18:14:16.792" v="1869"/>
        <pc:sldMkLst>
          <pc:docMk/>
          <pc:sldMk cId="3616846429" sldId="269"/>
        </pc:sldMkLst>
        <pc:picChg chg="add del">
          <ac:chgData name="Westley" userId="3fa45148-3a60-4c1b-9f94-e2f3deda6457" providerId="ADAL" clId="{0710332B-9ADE-404C-9522-4A6B087A3D53}" dt="2021-01-13T18:14:16.101" v="1868" actId="478"/>
          <ac:picMkLst>
            <pc:docMk/>
            <pc:sldMk cId="3616846429" sldId="269"/>
            <ac:picMk id="9" creationId="{9B723CDE-A3B8-4B3A-B226-4FF7B4E3E26D}"/>
          </ac:picMkLst>
        </pc:picChg>
      </pc:sldChg>
      <pc:sldChg chg="modSp add mod ord modAnim">
        <pc:chgData name="Westley" userId="3fa45148-3a60-4c1b-9f94-e2f3deda6457" providerId="ADAL" clId="{0710332B-9ADE-404C-9522-4A6B087A3D53}" dt="2021-01-13T21:06:05.113" v="4263"/>
        <pc:sldMkLst>
          <pc:docMk/>
          <pc:sldMk cId="3122494428" sldId="270"/>
        </pc:sldMkLst>
        <pc:spChg chg="mod">
          <ac:chgData name="Westley" userId="3fa45148-3a60-4c1b-9f94-e2f3deda6457" providerId="ADAL" clId="{0710332B-9ADE-404C-9522-4A6B087A3D53}" dt="2021-01-13T18:29:17.643" v="2389" actId="20577"/>
          <ac:spMkLst>
            <pc:docMk/>
            <pc:sldMk cId="3122494428" sldId="270"/>
            <ac:spMk id="2" creationId="{7F01E4C8-32EE-442C-B191-AEA3F52B2836}"/>
          </ac:spMkLst>
        </pc:spChg>
        <pc:spChg chg="mod">
          <ac:chgData name="Westley" userId="3fa45148-3a60-4c1b-9f94-e2f3deda6457" providerId="ADAL" clId="{0710332B-9ADE-404C-9522-4A6B087A3D53}" dt="2021-01-13T18:33:25.555" v="3014" actId="313"/>
          <ac:spMkLst>
            <pc:docMk/>
            <pc:sldMk cId="3122494428" sldId="270"/>
            <ac:spMk id="13" creationId="{08199E7F-E00D-4D8A-A002-33563B6CE7CA}"/>
          </ac:spMkLst>
        </pc:spChg>
      </pc:sldChg>
      <pc:sldChg chg="addSp delSp modSp add mod modAnim">
        <pc:chgData name="Westley" userId="3fa45148-3a60-4c1b-9f94-e2f3deda6457" providerId="ADAL" clId="{0710332B-9ADE-404C-9522-4A6B087A3D53}" dt="2021-01-13T21:06:42.153" v="4275"/>
        <pc:sldMkLst>
          <pc:docMk/>
          <pc:sldMk cId="520196439" sldId="271"/>
        </pc:sldMkLst>
        <pc:spChg chg="del">
          <ac:chgData name="Westley" userId="3fa45148-3a60-4c1b-9f94-e2f3deda6457" providerId="ADAL" clId="{0710332B-9ADE-404C-9522-4A6B087A3D53}" dt="2021-01-13T18:49:43.347" v="3411" actId="478"/>
          <ac:spMkLst>
            <pc:docMk/>
            <pc:sldMk cId="520196439" sldId="271"/>
            <ac:spMk id="2" creationId="{08A048ED-F556-4408-8CC6-70A18C2741C4}"/>
          </ac:spMkLst>
        </pc:spChg>
        <pc:spChg chg="add mod">
          <ac:chgData name="Westley" userId="3fa45148-3a60-4c1b-9f94-e2f3deda6457" providerId="ADAL" clId="{0710332B-9ADE-404C-9522-4A6B087A3D53}" dt="2021-01-13T18:50:26.542" v="3456" actId="1076"/>
          <ac:spMkLst>
            <pc:docMk/>
            <pc:sldMk cId="520196439" sldId="271"/>
            <ac:spMk id="5" creationId="{46FF16C2-A012-44D2-B778-9F7EB7717B3A}"/>
          </ac:spMkLst>
        </pc:spChg>
        <pc:spChg chg="add mod">
          <ac:chgData name="Westley" userId="3fa45148-3a60-4c1b-9f94-e2f3deda6457" providerId="ADAL" clId="{0710332B-9ADE-404C-9522-4A6B087A3D53}" dt="2021-01-13T18:51:26.477" v="3615" actId="13926"/>
          <ac:spMkLst>
            <pc:docMk/>
            <pc:sldMk cId="520196439" sldId="271"/>
            <ac:spMk id="6" creationId="{E7EA3719-3555-4849-B485-9A916647866D}"/>
          </ac:spMkLst>
        </pc:spChg>
        <pc:spChg chg="mod">
          <ac:chgData name="Westley" userId="3fa45148-3a60-4c1b-9f94-e2f3deda6457" providerId="ADAL" clId="{0710332B-9ADE-404C-9522-4A6B087A3D53}" dt="2021-01-13T18:49:49.214" v="3427" actId="1076"/>
          <ac:spMkLst>
            <pc:docMk/>
            <pc:sldMk cId="520196439" sldId="271"/>
            <ac:spMk id="8" creationId="{126EC4E4-7932-4501-821E-335B2340F355}"/>
          </ac:spMkLst>
        </pc:spChg>
        <pc:spChg chg="del">
          <ac:chgData name="Westley" userId="3fa45148-3a60-4c1b-9f94-e2f3deda6457" providerId="ADAL" clId="{0710332B-9ADE-404C-9522-4A6B087A3D53}" dt="2021-01-13T18:49:43.347" v="3411" actId="478"/>
          <ac:spMkLst>
            <pc:docMk/>
            <pc:sldMk cId="520196439" sldId="271"/>
            <ac:spMk id="9" creationId="{B529C32F-7B16-42B1-8D6A-CFA6D1CCAAB2}"/>
          </ac:spMkLst>
        </pc:spChg>
        <pc:spChg chg="del">
          <ac:chgData name="Westley" userId="3fa45148-3a60-4c1b-9f94-e2f3deda6457" providerId="ADAL" clId="{0710332B-9ADE-404C-9522-4A6B087A3D53}" dt="2021-01-13T18:49:43.347" v="3411" actId="478"/>
          <ac:spMkLst>
            <pc:docMk/>
            <pc:sldMk cId="520196439" sldId="271"/>
            <ac:spMk id="10" creationId="{77742108-76AA-48DA-84A8-DD9882DF4877}"/>
          </ac:spMkLst>
        </pc:spChg>
        <pc:spChg chg="del">
          <ac:chgData name="Westley" userId="3fa45148-3a60-4c1b-9f94-e2f3deda6457" providerId="ADAL" clId="{0710332B-9ADE-404C-9522-4A6B087A3D53}" dt="2021-01-13T18:49:43.347" v="3411" actId="478"/>
          <ac:spMkLst>
            <pc:docMk/>
            <pc:sldMk cId="520196439" sldId="271"/>
            <ac:spMk id="12" creationId="{87ADC521-31D0-46D7-868A-97AA17C13512}"/>
          </ac:spMkLst>
        </pc:spChg>
        <pc:spChg chg="del">
          <ac:chgData name="Westley" userId="3fa45148-3a60-4c1b-9f94-e2f3deda6457" providerId="ADAL" clId="{0710332B-9ADE-404C-9522-4A6B087A3D53}" dt="2021-01-13T18:49:43.347" v="3411" actId="478"/>
          <ac:spMkLst>
            <pc:docMk/>
            <pc:sldMk cId="520196439" sldId="271"/>
            <ac:spMk id="13" creationId="{B874070B-87D2-4E08-AD40-97D27E6F10CE}"/>
          </ac:spMkLst>
        </pc:spChg>
        <pc:spChg chg="del">
          <ac:chgData name="Westley" userId="3fa45148-3a60-4c1b-9f94-e2f3deda6457" providerId="ADAL" clId="{0710332B-9ADE-404C-9522-4A6B087A3D53}" dt="2021-01-13T18:49:43.347" v="3411" actId="478"/>
          <ac:spMkLst>
            <pc:docMk/>
            <pc:sldMk cId="520196439" sldId="271"/>
            <ac:spMk id="14" creationId="{2050A36B-CD1F-4BC2-BE7D-12D89DE0977D}"/>
          </ac:spMkLst>
        </pc:spChg>
        <pc:spChg chg="add mod">
          <ac:chgData name="Westley" userId="3fa45148-3a60-4c1b-9f94-e2f3deda6457" providerId="ADAL" clId="{0710332B-9ADE-404C-9522-4A6B087A3D53}" dt="2021-01-13T20:39:56.678" v="3715" actId="1076"/>
          <ac:spMkLst>
            <pc:docMk/>
            <pc:sldMk cId="520196439" sldId="271"/>
            <ac:spMk id="15" creationId="{4A4F535F-4569-4CFE-AD91-F23F88922802}"/>
          </ac:spMkLst>
        </pc:spChg>
        <pc:spChg chg="add mod">
          <ac:chgData name="Westley" userId="3fa45148-3a60-4c1b-9f94-e2f3deda6457" providerId="ADAL" clId="{0710332B-9ADE-404C-9522-4A6B087A3D53}" dt="2021-01-13T19:42:42.324" v="3689" actId="1076"/>
          <ac:spMkLst>
            <pc:docMk/>
            <pc:sldMk cId="520196439" sldId="271"/>
            <ac:spMk id="18" creationId="{9B1F6905-74DF-44D8-B13E-036A11FE8291}"/>
          </ac:spMkLst>
        </pc:spChg>
        <pc:picChg chg="del">
          <ac:chgData name="Westley" userId="3fa45148-3a60-4c1b-9f94-e2f3deda6457" providerId="ADAL" clId="{0710332B-9ADE-404C-9522-4A6B087A3D53}" dt="2021-01-13T18:49:43.347" v="3411" actId="478"/>
          <ac:picMkLst>
            <pc:docMk/>
            <pc:sldMk cId="520196439" sldId="271"/>
            <ac:picMk id="11" creationId="{77FB812C-F2A0-4FBD-A8B9-3DE1CE320949}"/>
          </ac:picMkLst>
        </pc:picChg>
        <pc:picChg chg="del">
          <ac:chgData name="Westley" userId="3fa45148-3a60-4c1b-9f94-e2f3deda6457" providerId="ADAL" clId="{0710332B-9ADE-404C-9522-4A6B087A3D53}" dt="2021-01-13T18:49:43.347" v="3411" actId="478"/>
          <ac:picMkLst>
            <pc:docMk/>
            <pc:sldMk cId="520196439" sldId="271"/>
            <ac:picMk id="16" creationId="{C2800D28-50DF-427C-A632-113A3F46035A}"/>
          </ac:picMkLst>
        </pc:picChg>
        <pc:picChg chg="add mod">
          <ac:chgData name="Westley" userId="3fa45148-3a60-4c1b-9f94-e2f3deda6457" providerId="ADAL" clId="{0710332B-9ADE-404C-9522-4A6B087A3D53}" dt="2021-01-13T18:50:34.418" v="3458" actId="1076"/>
          <ac:picMkLst>
            <pc:docMk/>
            <pc:sldMk cId="520196439" sldId="271"/>
            <ac:picMk id="17" creationId="{375E0B11-F890-48F0-ABD6-79C6B2951896}"/>
          </ac:picMkLst>
        </pc:picChg>
        <pc:picChg chg="mod">
          <ac:chgData name="Westley" userId="3fa45148-3a60-4c1b-9f94-e2f3deda6457" providerId="ADAL" clId="{0710332B-9ADE-404C-9522-4A6B087A3D53}" dt="2021-01-13T19:41:58.875" v="3676" actId="1076"/>
          <ac:picMkLst>
            <pc:docMk/>
            <pc:sldMk cId="520196439" sldId="271"/>
            <ac:picMk id="1026" creationId="{1AA2E4AE-31C9-4CC6-84B9-8C750CA86C84}"/>
          </ac:picMkLst>
        </pc:picChg>
        <pc:picChg chg="add del mod">
          <ac:chgData name="Westley" userId="3fa45148-3a60-4c1b-9f94-e2f3deda6457" providerId="ADAL" clId="{0710332B-9ADE-404C-9522-4A6B087A3D53}" dt="2021-01-13T19:42:00.260" v="3677" actId="478"/>
          <ac:picMkLst>
            <pc:docMk/>
            <pc:sldMk cId="520196439" sldId="271"/>
            <ac:picMk id="6146" creationId="{C4A4FA02-98A9-49FC-B9A7-69B067C29591}"/>
          </ac:picMkLst>
        </pc:picChg>
        <pc:picChg chg="add del mod">
          <ac:chgData name="Westley" userId="3fa45148-3a60-4c1b-9f94-e2f3deda6457" providerId="ADAL" clId="{0710332B-9ADE-404C-9522-4A6B087A3D53}" dt="2021-01-13T19:15:57.674" v="3665" actId="478"/>
          <ac:picMkLst>
            <pc:docMk/>
            <pc:sldMk cId="520196439" sldId="271"/>
            <ac:picMk id="6148" creationId="{05722D26-FD0F-477E-BF60-8D2883D827C7}"/>
          </ac:picMkLst>
        </pc:picChg>
        <pc:picChg chg="add del mod">
          <ac:chgData name="Westley" userId="3fa45148-3a60-4c1b-9f94-e2f3deda6457" providerId="ADAL" clId="{0710332B-9ADE-404C-9522-4A6B087A3D53}" dt="2021-01-13T19:41:53.934" v="3670" actId="478"/>
          <ac:picMkLst>
            <pc:docMk/>
            <pc:sldMk cId="520196439" sldId="271"/>
            <ac:picMk id="6150" creationId="{82B88E7B-634A-4424-B4A0-E748B067EA5E}"/>
          </ac:picMkLst>
        </pc:picChg>
        <pc:picChg chg="add mod">
          <ac:chgData name="Westley" userId="3fa45148-3a60-4c1b-9f94-e2f3deda6457" providerId="ADAL" clId="{0710332B-9ADE-404C-9522-4A6B087A3D53}" dt="2021-01-13T19:42:15.626" v="3685" actId="14100"/>
          <ac:picMkLst>
            <pc:docMk/>
            <pc:sldMk cId="520196439" sldId="271"/>
            <ac:picMk id="6152" creationId="{DFE96493-2407-495F-809B-9990A7ECD148}"/>
          </ac:picMkLst>
        </pc:picChg>
        <pc:picChg chg="add mod">
          <ac:chgData name="Westley" userId="3fa45148-3a60-4c1b-9f94-e2f3deda6457" providerId="ADAL" clId="{0710332B-9ADE-404C-9522-4A6B087A3D53}" dt="2021-01-13T19:42:20.722" v="3687" actId="1076"/>
          <ac:picMkLst>
            <pc:docMk/>
            <pc:sldMk cId="520196439" sldId="271"/>
            <ac:picMk id="6154" creationId="{46B871F9-7512-4C80-B1DB-E308CA539965}"/>
          </ac:picMkLst>
        </pc:picChg>
      </pc:sldChg>
      <pc:sldChg chg="addSp delSp modSp add mod modAnim">
        <pc:chgData name="Westley" userId="3fa45148-3a60-4c1b-9f94-e2f3deda6457" providerId="ADAL" clId="{0710332B-9ADE-404C-9522-4A6B087A3D53}" dt="2021-01-13T20:59:46.479" v="4192" actId="1076"/>
        <pc:sldMkLst>
          <pc:docMk/>
          <pc:sldMk cId="4177155264" sldId="272"/>
        </pc:sldMkLst>
        <pc:spChg chg="add mod">
          <ac:chgData name="Westley" userId="3fa45148-3a60-4c1b-9f94-e2f3deda6457" providerId="ADAL" clId="{0710332B-9ADE-404C-9522-4A6B087A3D53}" dt="2021-01-13T20:54:54.024" v="4061" actId="1076"/>
          <ac:spMkLst>
            <pc:docMk/>
            <pc:sldMk cId="4177155264" sldId="272"/>
            <ac:spMk id="2" creationId="{EC1DB6ED-5343-49F7-998A-044EB72515AC}"/>
          </ac:spMkLst>
        </pc:spChg>
        <pc:spChg chg="mod">
          <ac:chgData name="Westley" userId="3fa45148-3a60-4c1b-9f94-e2f3deda6457" providerId="ADAL" clId="{0710332B-9ADE-404C-9522-4A6B087A3D53}" dt="2021-01-13T20:59:46.479" v="4192" actId="1076"/>
          <ac:spMkLst>
            <pc:docMk/>
            <pc:sldMk cId="4177155264" sldId="272"/>
            <ac:spMk id="8" creationId="{34257854-2EBE-48C2-B9AB-BA3A81E385C7}"/>
          </ac:spMkLst>
        </pc:spChg>
        <pc:spChg chg="add mod">
          <ac:chgData name="Westley" userId="3fa45148-3a60-4c1b-9f94-e2f3deda6457" providerId="ADAL" clId="{0710332B-9ADE-404C-9522-4A6B087A3D53}" dt="2021-01-13T20:59:41.339" v="4191" actId="1076"/>
          <ac:spMkLst>
            <pc:docMk/>
            <pc:sldMk cId="4177155264" sldId="272"/>
            <ac:spMk id="9" creationId="{45138FB0-4CD7-4283-A676-51DA44696D07}"/>
          </ac:spMkLst>
        </pc:spChg>
        <pc:spChg chg="add mod">
          <ac:chgData name="Westley" userId="3fa45148-3a60-4c1b-9f94-e2f3deda6457" providerId="ADAL" clId="{0710332B-9ADE-404C-9522-4A6B087A3D53}" dt="2021-01-13T20:59:39.864" v="4190" actId="1076"/>
          <ac:spMkLst>
            <pc:docMk/>
            <pc:sldMk cId="4177155264" sldId="272"/>
            <ac:spMk id="10" creationId="{5C9BB4EA-2940-4B68-A3E3-CEE56BCE80E4}"/>
          </ac:spMkLst>
        </pc:spChg>
        <pc:spChg chg="add mod">
          <ac:chgData name="Westley" userId="3fa45148-3a60-4c1b-9f94-e2f3deda6457" providerId="ADAL" clId="{0710332B-9ADE-404C-9522-4A6B087A3D53}" dt="2021-01-13T20:55:49.545" v="4129" actId="1076"/>
          <ac:spMkLst>
            <pc:docMk/>
            <pc:sldMk cId="4177155264" sldId="272"/>
            <ac:spMk id="11" creationId="{CE3BCE89-19C4-4CED-AECB-D8ABBF94DBFF}"/>
          </ac:spMkLst>
        </pc:spChg>
        <pc:spChg chg="mod">
          <ac:chgData name="Westley" userId="3fa45148-3a60-4c1b-9f94-e2f3deda6457" providerId="ADAL" clId="{0710332B-9ADE-404C-9522-4A6B087A3D53}" dt="2021-01-13T20:40:31.016" v="3743" actId="1076"/>
          <ac:spMkLst>
            <pc:docMk/>
            <pc:sldMk cId="4177155264" sldId="272"/>
            <ac:spMk id="12" creationId="{3EFE8ACC-00FC-41E3-B39D-6CDF178239FD}"/>
          </ac:spMkLst>
        </pc:spChg>
        <pc:spChg chg="add mod">
          <ac:chgData name="Westley" userId="3fa45148-3a60-4c1b-9f94-e2f3deda6457" providerId="ADAL" clId="{0710332B-9ADE-404C-9522-4A6B087A3D53}" dt="2021-01-13T20:54:40.418" v="4051" actId="1076"/>
          <ac:spMkLst>
            <pc:docMk/>
            <pc:sldMk cId="4177155264" sldId="272"/>
            <ac:spMk id="13" creationId="{2B503C89-0A50-4994-B2DA-F083A7697EB4}"/>
          </ac:spMkLst>
        </pc:spChg>
        <pc:spChg chg="add del">
          <ac:chgData name="Westley" userId="3fa45148-3a60-4c1b-9f94-e2f3deda6457" providerId="ADAL" clId="{0710332B-9ADE-404C-9522-4A6B087A3D53}" dt="2021-01-13T20:51:59.687" v="3929" actId="22"/>
          <ac:spMkLst>
            <pc:docMk/>
            <pc:sldMk cId="4177155264" sldId="272"/>
            <ac:spMk id="16" creationId="{FFACEE42-B60B-4A58-BAC9-EB592509A594}"/>
          </ac:spMkLst>
        </pc:spChg>
        <pc:spChg chg="add mod">
          <ac:chgData name="Westley" userId="3fa45148-3a60-4c1b-9f94-e2f3deda6457" providerId="ADAL" clId="{0710332B-9ADE-404C-9522-4A6B087A3D53}" dt="2021-01-13T20:55:54.259" v="4132" actId="20577"/>
          <ac:spMkLst>
            <pc:docMk/>
            <pc:sldMk cId="4177155264" sldId="272"/>
            <ac:spMk id="19" creationId="{12353BB1-48D5-4110-A8EB-8D6CCA74F6FD}"/>
          </ac:spMkLst>
        </pc:spChg>
        <pc:spChg chg="add mod">
          <ac:chgData name="Westley" userId="3fa45148-3a60-4c1b-9f94-e2f3deda6457" providerId="ADAL" clId="{0710332B-9ADE-404C-9522-4A6B087A3D53}" dt="2021-01-13T20:55:51.420" v="4130" actId="1076"/>
          <ac:spMkLst>
            <pc:docMk/>
            <pc:sldMk cId="4177155264" sldId="272"/>
            <ac:spMk id="20" creationId="{AC973B0D-ECB7-417E-AC50-AC6E107683EF}"/>
          </ac:spMkLst>
        </pc:spChg>
        <pc:spChg chg="add del mod">
          <ac:chgData name="Westley" userId="3fa45148-3a60-4c1b-9f94-e2f3deda6457" providerId="ADAL" clId="{0710332B-9ADE-404C-9522-4A6B087A3D53}" dt="2021-01-13T20:55:33.376" v="4119" actId="478"/>
          <ac:spMkLst>
            <pc:docMk/>
            <pc:sldMk cId="4177155264" sldId="272"/>
            <ac:spMk id="21" creationId="{965870F9-FC4F-4127-B28B-3DD90A078483}"/>
          </ac:spMkLst>
        </pc:spChg>
        <pc:spChg chg="add del mod">
          <ac:chgData name="Westley" userId="3fa45148-3a60-4c1b-9f94-e2f3deda6457" providerId="ADAL" clId="{0710332B-9ADE-404C-9522-4A6B087A3D53}" dt="2021-01-13T20:55:56.897" v="4134"/>
          <ac:spMkLst>
            <pc:docMk/>
            <pc:sldMk cId="4177155264" sldId="272"/>
            <ac:spMk id="22" creationId="{98591145-D3BE-492B-8F60-F0CE6006D624}"/>
          </ac:spMkLst>
        </pc:spChg>
        <pc:spChg chg="add mod">
          <ac:chgData name="Westley" userId="3fa45148-3a60-4c1b-9f94-e2f3deda6457" providerId="ADAL" clId="{0710332B-9ADE-404C-9522-4A6B087A3D53}" dt="2021-01-13T20:56:42.785" v="4170" actId="14100"/>
          <ac:spMkLst>
            <pc:docMk/>
            <pc:sldMk cId="4177155264" sldId="272"/>
            <ac:spMk id="23" creationId="{6457319C-4A99-43C1-80D0-A91954941540}"/>
          </ac:spMkLst>
        </pc:spChg>
        <pc:spChg chg="add mod">
          <ac:chgData name="Westley" userId="3fa45148-3a60-4c1b-9f94-e2f3deda6457" providerId="ADAL" clId="{0710332B-9ADE-404C-9522-4A6B087A3D53}" dt="2021-01-13T20:56:50.115" v="4189" actId="20577"/>
          <ac:spMkLst>
            <pc:docMk/>
            <pc:sldMk cId="4177155264" sldId="272"/>
            <ac:spMk id="24" creationId="{FAC709C9-992D-46CF-B2B0-F7C831F15B01}"/>
          </ac:spMkLst>
        </pc:spChg>
        <pc:picChg chg="add del mod">
          <ac:chgData name="Westley" userId="3fa45148-3a60-4c1b-9f94-e2f3deda6457" providerId="ADAL" clId="{0710332B-9ADE-404C-9522-4A6B087A3D53}" dt="2021-01-13T20:52:11.939" v="3930" actId="478"/>
          <ac:picMkLst>
            <pc:docMk/>
            <pc:sldMk cId="4177155264" sldId="272"/>
            <ac:picMk id="14" creationId="{73C92084-E1D0-4D0A-9E84-F109B471DE14}"/>
          </ac:picMkLst>
        </pc:picChg>
        <pc:picChg chg="add mod">
          <ac:chgData name="Westley" userId="3fa45148-3a60-4c1b-9f94-e2f3deda6457" providerId="ADAL" clId="{0710332B-9ADE-404C-9522-4A6B087A3D53}" dt="2021-01-13T20:52:50.174" v="3943" actId="1076"/>
          <ac:picMkLst>
            <pc:docMk/>
            <pc:sldMk cId="4177155264" sldId="272"/>
            <ac:picMk id="9218" creationId="{A99E720E-F227-4DEE-B5F6-CF6877CDA6D1}"/>
          </ac:picMkLst>
        </pc:picChg>
        <pc:picChg chg="add del mod">
          <ac:chgData name="Westley" userId="3fa45148-3a60-4c1b-9f94-e2f3deda6457" providerId="ADAL" clId="{0710332B-9ADE-404C-9522-4A6B087A3D53}" dt="2021-01-13T20:53:06.683" v="3950" actId="1076"/>
          <ac:picMkLst>
            <pc:docMk/>
            <pc:sldMk cId="4177155264" sldId="272"/>
            <ac:picMk id="9220" creationId="{3DB8B80D-F43F-4014-ABB1-3895F70C0432}"/>
          </ac:picMkLst>
        </pc:picChg>
        <pc:picChg chg="add mod">
          <ac:chgData name="Westley" userId="3fa45148-3a60-4c1b-9f94-e2f3deda6457" providerId="ADAL" clId="{0710332B-9ADE-404C-9522-4A6B087A3D53}" dt="2021-01-13T20:52:58.635" v="3945" actId="1076"/>
          <ac:picMkLst>
            <pc:docMk/>
            <pc:sldMk cId="4177155264" sldId="272"/>
            <ac:picMk id="9222" creationId="{74EFEA13-AF70-4224-9D50-CA2FCC4B8DBD}"/>
          </ac:picMkLst>
        </pc:picChg>
      </pc:sldChg>
    </pc:docChg>
  </pc:docChgLst>
  <pc:docChgLst>
    <pc:chgData name="Guest User" userId="S::urn:spo:anon#ae59d8389b4b7e1677f1a744ad9e906a99e92ad49530df90498247306203c42c::" providerId="AD" clId="Web-{AF267072-737E-51AA-1ED6-5AB6C074EE25}"/>
    <pc:docChg chg="addSld modSld">
      <pc:chgData name="Guest User" userId="S::urn:spo:anon#ae59d8389b4b7e1677f1a744ad9e906a99e92ad49530df90498247306203c42c::" providerId="AD" clId="Web-{AF267072-737E-51AA-1ED6-5AB6C074EE25}" dt="2021-01-14T08:26:00.038" v="61" actId="20577"/>
      <pc:docMkLst>
        <pc:docMk/>
      </pc:docMkLst>
      <pc:sldChg chg="delSp modSp add replId delAnim">
        <pc:chgData name="Guest User" userId="S::urn:spo:anon#ae59d8389b4b7e1677f1a744ad9e906a99e92ad49530df90498247306203c42c::" providerId="AD" clId="Web-{AF267072-737E-51AA-1ED6-5AB6C074EE25}" dt="2021-01-14T08:17:41.215" v="52" actId="1076"/>
        <pc:sldMkLst>
          <pc:docMk/>
          <pc:sldMk cId="2740645094" sldId="273"/>
        </pc:sldMkLst>
        <pc:spChg chg="del">
          <ac:chgData name="Guest User" userId="S::urn:spo:anon#ae59d8389b4b7e1677f1a744ad9e906a99e92ad49530df90498247306203c42c::" providerId="AD" clId="Web-{AF267072-737E-51AA-1ED6-5AB6C074EE25}" dt="2021-01-14T08:16:43.182" v="10"/>
          <ac:spMkLst>
            <pc:docMk/>
            <pc:sldMk cId="2740645094" sldId="273"/>
            <ac:spMk id="4" creationId="{7C8E7135-D342-4200-89BB-8AB8398AE5EE}"/>
          </ac:spMkLst>
        </pc:spChg>
        <pc:spChg chg="del">
          <ac:chgData name="Guest User" userId="S::urn:spo:anon#ae59d8389b4b7e1677f1a744ad9e906a99e92ad49530df90498247306203c42c::" providerId="AD" clId="Web-{AF267072-737E-51AA-1ED6-5AB6C074EE25}" dt="2021-01-14T08:16:39.104" v="8"/>
          <ac:spMkLst>
            <pc:docMk/>
            <pc:sldMk cId="2740645094" sldId="273"/>
            <ac:spMk id="5" creationId="{46FF16C2-A012-44D2-B778-9F7EB7717B3A}"/>
          </ac:spMkLst>
        </pc:spChg>
        <pc:spChg chg="del">
          <ac:chgData name="Guest User" userId="S::urn:spo:anon#ae59d8389b4b7e1677f1a744ad9e906a99e92ad49530df90498247306203c42c::" providerId="AD" clId="Web-{AF267072-737E-51AA-1ED6-5AB6C074EE25}" dt="2021-01-14T08:16:19.666" v="1"/>
          <ac:spMkLst>
            <pc:docMk/>
            <pc:sldMk cId="2740645094" sldId="273"/>
            <ac:spMk id="6" creationId="{E7EA3719-3555-4849-B485-9A916647866D}"/>
          </ac:spMkLst>
        </pc:spChg>
        <pc:spChg chg="del">
          <ac:chgData name="Guest User" userId="S::urn:spo:anon#ae59d8389b4b7e1677f1a744ad9e906a99e92ad49530df90498247306203c42c::" providerId="AD" clId="Web-{AF267072-737E-51AA-1ED6-5AB6C074EE25}" dt="2021-01-14T08:16:45.354" v="11"/>
          <ac:spMkLst>
            <pc:docMk/>
            <pc:sldMk cId="2740645094" sldId="273"/>
            <ac:spMk id="7" creationId="{BAF9D3B2-A845-4BBF-A7C7-C0520D29C71D}"/>
          </ac:spMkLst>
        </pc:spChg>
        <pc:spChg chg="mod">
          <ac:chgData name="Guest User" userId="S::urn:spo:anon#ae59d8389b4b7e1677f1a744ad9e906a99e92ad49530df90498247306203c42c::" providerId="AD" clId="Web-{AF267072-737E-51AA-1ED6-5AB6C074EE25}" dt="2021-01-14T08:17:41.215" v="52" actId="1076"/>
          <ac:spMkLst>
            <pc:docMk/>
            <pc:sldMk cId="2740645094" sldId="273"/>
            <ac:spMk id="8" creationId="{126EC4E4-7932-4501-821E-335B2340F355}"/>
          </ac:spMkLst>
        </pc:spChg>
        <pc:spChg chg="del mod">
          <ac:chgData name="Guest User" userId="S::urn:spo:anon#ae59d8389b4b7e1677f1a744ad9e906a99e92ad49530df90498247306203c42c::" providerId="AD" clId="Web-{AF267072-737E-51AA-1ED6-5AB6C074EE25}" dt="2021-01-14T08:16:34.385" v="6"/>
          <ac:spMkLst>
            <pc:docMk/>
            <pc:sldMk cId="2740645094" sldId="273"/>
            <ac:spMk id="15" creationId="{4A4F535F-4569-4CFE-AD91-F23F88922802}"/>
          </ac:spMkLst>
        </pc:spChg>
        <pc:spChg chg="del">
          <ac:chgData name="Guest User" userId="S::urn:spo:anon#ae59d8389b4b7e1677f1a744ad9e906a99e92ad49530df90498247306203c42c::" providerId="AD" clId="Web-{AF267072-737E-51AA-1ED6-5AB6C074EE25}" dt="2021-01-14T08:16:29.635" v="4"/>
          <ac:spMkLst>
            <pc:docMk/>
            <pc:sldMk cId="2740645094" sldId="273"/>
            <ac:spMk id="18" creationId="{9B1F6905-74DF-44D8-B13E-036A11FE8291}"/>
          </ac:spMkLst>
        </pc:spChg>
        <pc:picChg chg="del">
          <ac:chgData name="Guest User" userId="S::urn:spo:anon#ae59d8389b4b7e1677f1a744ad9e906a99e92ad49530df90498247306203c42c::" providerId="AD" clId="Web-{AF267072-737E-51AA-1ED6-5AB6C074EE25}" dt="2021-01-14T08:16:36.182" v="7"/>
          <ac:picMkLst>
            <pc:docMk/>
            <pc:sldMk cId="2740645094" sldId="273"/>
            <ac:picMk id="17" creationId="{375E0B11-F890-48F0-ABD6-79C6B2951896}"/>
          </ac:picMkLst>
        </pc:picChg>
        <pc:picChg chg="del">
          <ac:chgData name="Guest User" userId="S::urn:spo:anon#ae59d8389b4b7e1677f1a744ad9e906a99e92ad49530df90498247306203c42c::" providerId="AD" clId="Web-{AF267072-737E-51AA-1ED6-5AB6C074EE25}" dt="2021-01-14T08:16:24.838" v="2"/>
          <ac:picMkLst>
            <pc:docMk/>
            <pc:sldMk cId="2740645094" sldId="273"/>
            <ac:picMk id="6152" creationId="{DFE96493-2407-495F-809B-9990A7ECD148}"/>
          </ac:picMkLst>
        </pc:picChg>
        <pc:picChg chg="del">
          <ac:chgData name="Guest User" userId="S::urn:spo:anon#ae59d8389b4b7e1677f1a744ad9e906a99e92ad49530df90498247306203c42c::" providerId="AD" clId="Web-{AF267072-737E-51AA-1ED6-5AB6C074EE25}" dt="2021-01-14T08:16:27.291" v="3"/>
          <ac:picMkLst>
            <pc:docMk/>
            <pc:sldMk cId="2740645094" sldId="273"/>
            <ac:picMk id="6154" creationId="{46B871F9-7512-4C80-B1DB-E308CA539965}"/>
          </ac:picMkLst>
        </pc:picChg>
        <pc:cxnChg chg="del">
          <ac:chgData name="Guest User" userId="S::urn:spo:anon#ae59d8389b4b7e1677f1a744ad9e906a99e92ad49530df90498247306203c42c::" providerId="AD" clId="Web-{AF267072-737E-51AA-1ED6-5AB6C074EE25}" dt="2021-01-14T08:16:41.401" v="9"/>
          <ac:cxnSpMkLst>
            <pc:docMk/>
            <pc:sldMk cId="2740645094" sldId="273"/>
            <ac:cxnSpMk id="3" creationId="{81712D0E-8A27-4ABE-B98C-2C777EA093A4}"/>
          </ac:cxnSpMkLst>
        </pc:cxnChg>
      </pc:sldChg>
      <pc:sldChg chg="modSp">
        <pc:chgData name="Guest User" userId="S::urn:spo:anon#ae59d8389b4b7e1677f1a744ad9e906a99e92ad49530df90498247306203c42c::" providerId="AD" clId="Web-{AF267072-737E-51AA-1ED6-5AB6C074EE25}" dt="2021-01-14T08:26:00.038" v="61" actId="20577"/>
        <pc:sldMkLst>
          <pc:docMk/>
          <pc:sldMk cId="3553749161" sldId="274"/>
        </pc:sldMkLst>
        <pc:spChg chg="mod">
          <ac:chgData name="Guest User" userId="S::urn:spo:anon#ae59d8389b4b7e1677f1a744ad9e906a99e92ad49530df90498247306203c42c::" providerId="AD" clId="Web-{AF267072-737E-51AA-1ED6-5AB6C074EE25}" dt="2021-01-14T08:26:00.038" v="61" actId="20577"/>
          <ac:spMkLst>
            <pc:docMk/>
            <pc:sldMk cId="3553749161" sldId="274"/>
            <ac:spMk id="4" creationId="{D655BC14-E15B-471C-9D69-2FB9549E137E}"/>
          </ac:spMkLst>
        </pc:spChg>
      </pc:sldChg>
    </pc:docChg>
  </pc:docChgLst>
  <pc:docChgLst>
    <pc:chgData name="Westley" userId="3fa45148-3a60-4c1b-9f94-e2f3deda6457" providerId="ADAL" clId="{A057A41C-1291-4D4A-ADB1-90CDF0285758}"/>
    <pc:docChg chg="undo custSel addSld delSld modSld sldOrd">
      <pc:chgData name="Westley" userId="3fa45148-3a60-4c1b-9f94-e2f3deda6457" providerId="ADAL" clId="{A057A41C-1291-4D4A-ADB1-90CDF0285758}" dt="2021-01-14T08:28:58.008" v="1239" actId="1076"/>
      <pc:docMkLst>
        <pc:docMk/>
      </pc:docMkLst>
      <pc:sldChg chg="addSp modSp mod">
        <pc:chgData name="Westley" userId="3fa45148-3a60-4c1b-9f94-e2f3deda6457" providerId="ADAL" clId="{A057A41C-1291-4D4A-ADB1-90CDF0285758}" dt="2021-01-14T08:26:35.518" v="1177" actId="1076"/>
        <pc:sldMkLst>
          <pc:docMk/>
          <pc:sldMk cId="2921924751" sldId="256"/>
        </pc:sldMkLst>
        <pc:spChg chg="add mod">
          <ac:chgData name="Westley" userId="3fa45148-3a60-4c1b-9f94-e2f3deda6457" providerId="ADAL" clId="{A057A41C-1291-4D4A-ADB1-90CDF0285758}" dt="2021-01-14T08:26:35.518" v="1177" actId="1076"/>
          <ac:spMkLst>
            <pc:docMk/>
            <pc:sldMk cId="2921924751" sldId="256"/>
            <ac:spMk id="9" creationId="{3F05C4F9-F792-4BD3-A857-3CB1D1E612CE}"/>
          </ac:spMkLst>
        </pc:spChg>
      </pc:sldChg>
      <pc:sldChg chg="addSp delSp modSp add mod ord">
        <pc:chgData name="Westley" userId="3fa45148-3a60-4c1b-9f94-e2f3deda6457" providerId="ADAL" clId="{A057A41C-1291-4D4A-ADB1-90CDF0285758}" dt="2021-01-14T08:26:44.315" v="1179"/>
        <pc:sldMkLst>
          <pc:docMk/>
          <pc:sldMk cId="672741656" sldId="258"/>
        </pc:sldMkLst>
        <pc:spChg chg="mod">
          <ac:chgData name="Westley" userId="3fa45148-3a60-4c1b-9f94-e2f3deda6457" providerId="ADAL" clId="{A057A41C-1291-4D4A-ADB1-90CDF0285758}" dt="2021-01-12T15:02:11.985" v="20" actId="1076"/>
          <ac:spMkLst>
            <pc:docMk/>
            <pc:sldMk cId="672741656" sldId="258"/>
            <ac:spMk id="4" creationId="{7C8E7135-D342-4200-89BB-8AB8398AE5EE}"/>
          </ac:spMkLst>
        </pc:spChg>
        <pc:spChg chg="del">
          <ac:chgData name="Westley" userId="3fa45148-3a60-4c1b-9f94-e2f3deda6457" providerId="ADAL" clId="{A057A41C-1291-4D4A-ADB1-90CDF0285758}" dt="2021-01-12T15:01:41.200" v="3" actId="478"/>
          <ac:spMkLst>
            <pc:docMk/>
            <pc:sldMk cId="672741656" sldId="258"/>
            <ac:spMk id="6" creationId="{03669A72-581C-4972-84D8-58C44256425F}"/>
          </ac:spMkLst>
        </pc:spChg>
        <pc:spChg chg="mod">
          <ac:chgData name="Westley" userId="3fa45148-3a60-4c1b-9f94-e2f3deda6457" providerId="ADAL" clId="{A057A41C-1291-4D4A-ADB1-90CDF0285758}" dt="2021-01-12T15:02:39.534" v="24" actId="1076"/>
          <ac:spMkLst>
            <pc:docMk/>
            <pc:sldMk cId="672741656" sldId="258"/>
            <ac:spMk id="7" creationId="{BAF9D3B2-A845-4BBF-A7C7-C0520D29C71D}"/>
          </ac:spMkLst>
        </pc:spChg>
        <pc:spChg chg="add mod">
          <ac:chgData name="Westley" userId="3fa45148-3a60-4c1b-9f94-e2f3deda6457" providerId="ADAL" clId="{A057A41C-1291-4D4A-ADB1-90CDF0285758}" dt="2021-01-12T15:08:39.304" v="374" actId="1076"/>
          <ac:spMkLst>
            <pc:docMk/>
            <pc:sldMk cId="672741656" sldId="258"/>
            <ac:spMk id="8" creationId="{34257854-2EBE-48C2-B9AB-BA3A81E385C7}"/>
          </ac:spMkLst>
        </pc:spChg>
        <pc:spChg chg="del">
          <ac:chgData name="Westley" userId="3fa45148-3a60-4c1b-9f94-e2f3deda6457" providerId="ADAL" clId="{A057A41C-1291-4D4A-ADB1-90CDF0285758}" dt="2021-01-12T15:01:43.519" v="4" actId="478"/>
          <ac:spMkLst>
            <pc:docMk/>
            <pc:sldMk cId="672741656" sldId="258"/>
            <ac:spMk id="8" creationId="{3C691F2B-AB30-4EFC-87D6-5A02A4A5CF82}"/>
          </ac:spMkLst>
        </pc:spChg>
        <pc:spChg chg="add mod">
          <ac:chgData name="Westley" userId="3fa45148-3a60-4c1b-9f94-e2f3deda6457" providerId="ADAL" clId="{A057A41C-1291-4D4A-ADB1-90CDF0285758}" dt="2021-01-14T08:26:44.315" v="1179"/>
          <ac:spMkLst>
            <pc:docMk/>
            <pc:sldMk cId="672741656" sldId="258"/>
            <ac:spMk id="9" creationId="{FF350710-7E67-42DA-A2B9-A87F2034DB2F}"/>
          </ac:spMkLst>
        </pc:spChg>
        <pc:spChg chg="add mod">
          <ac:chgData name="Westley" userId="3fa45148-3a60-4c1b-9f94-e2f3deda6457" providerId="ADAL" clId="{A057A41C-1291-4D4A-ADB1-90CDF0285758}" dt="2021-01-12T15:03:39.127" v="61" actId="2711"/>
          <ac:spMkLst>
            <pc:docMk/>
            <pc:sldMk cId="672741656" sldId="258"/>
            <ac:spMk id="12" creationId="{3EFE8ACC-00FC-41E3-B39D-6CDF178239FD}"/>
          </ac:spMkLst>
        </pc:spChg>
        <pc:picChg chg="mod">
          <ac:chgData name="Westley" userId="3fa45148-3a60-4c1b-9f94-e2f3deda6457" providerId="ADAL" clId="{A057A41C-1291-4D4A-ADB1-90CDF0285758}" dt="2021-01-12T15:08:36.882" v="373" actId="1076"/>
          <ac:picMkLst>
            <pc:docMk/>
            <pc:sldMk cId="672741656" sldId="258"/>
            <ac:picMk id="1026" creationId="{1AA2E4AE-31C9-4CC6-84B9-8C750CA86C84}"/>
          </ac:picMkLst>
        </pc:picChg>
        <pc:cxnChg chg="add mod">
          <ac:chgData name="Westley" userId="3fa45148-3a60-4c1b-9f94-e2f3deda6457" providerId="ADAL" clId="{A057A41C-1291-4D4A-ADB1-90CDF0285758}" dt="2021-01-12T15:02:35.607" v="23" actId="1076"/>
          <ac:cxnSpMkLst>
            <pc:docMk/>
            <pc:sldMk cId="672741656" sldId="258"/>
            <ac:cxnSpMk id="3" creationId="{81712D0E-8A27-4ABE-B98C-2C777EA093A4}"/>
          </ac:cxnSpMkLst>
        </pc:cxnChg>
        <pc:cxnChg chg="add del">
          <ac:chgData name="Westley" userId="3fa45148-3a60-4c1b-9f94-e2f3deda6457" providerId="ADAL" clId="{A057A41C-1291-4D4A-ADB1-90CDF0285758}" dt="2021-01-12T15:02:58.575" v="29" actId="11529"/>
          <ac:cxnSpMkLst>
            <pc:docMk/>
            <pc:sldMk cId="672741656" sldId="258"/>
            <ac:cxnSpMk id="9" creationId="{C79E816F-9D75-4DB5-942A-E4365BDD5FA5}"/>
          </ac:cxnSpMkLst>
        </pc:cxnChg>
      </pc:sldChg>
      <pc:sldChg chg="addSp delSp modSp add mod">
        <pc:chgData name="Westley" userId="3fa45148-3a60-4c1b-9f94-e2f3deda6457" providerId="ADAL" clId="{A057A41C-1291-4D4A-ADB1-90CDF0285758}" dt="2021-01-14T08:26:59.537" v="1196" actId="1076"/>
        <pc:sldMkLst>
          <pc:docMk/>
          <pc:sldMk cId="2628972586" sldId="259"/>
        </pc:sldMkLst>
        <pc:spChg chg="add mod">
          <ac:chgData name="Westley" userId="3fa45148-3a60-4c1b-9f94-e2f3deda6457" providerId="ADAL" clId="{A057A41C-1291-4D4A-ADB1-90CDF0285758}" dt="2021-01-12T15:09:01.763" v="412" actId="1076"/>
          <ac:spMkLst>
            <pc:docMk/>
            <pc:sldMk cId="2628972586" sldId="259"/>
            <ac:spMk id="6" creationId="{8C366259-1C7C-4E4D-ABE1-3295F69A7153}"/>
          </ac:spMkLst>
        </pc:spChg>
        <pc:spChg chg="add mod">
          <ac:chgData name="Westley" userId="3fa45148-3a60-4c1b-9f94-e2f3deda6457" providerId="ADAL" clId="{A057A41C-1291-4D4A-ADB1-90CDF0285758}" dt="2021-01-14T08:25:12.075" v="1108" actId="1076"/>
          <ac:spMkLst>
            <pc:docMk/>
            <pc:sldMk cId="2628972586" sldId="259"/>
            <ac:spMk id="8" creationId="{B2DFA86B-4505-429D-A05F-AB8D400EDA4B}"/>
          </ac:spMkLst>
        </pc:spChg>
        <pc:spChg chg="add mod">
          <ac:chgData name="Westley" userId="3fa45148-3a60-4c1b-9f94-e2f3deda6457" providerId="ADAL" clId="{A057A41C-1291-4D4A-ADB1-90CDF0285758}" dt="2021-01-14T08:25:35.700" v="1163" actId="207"/>
          <ac:spMkLst>
            <pc:docMk/>
            <pc:sldMk cId="2628972586" sldId="259"/>
            <ac:spMk id="10" creationId="{4ABD20C1-ECA7-44CB-A71B-5CDC0FCA2B3C}"/>
          </ac:spMkLst>
        </pc:spChg>
        <pc:spChg chg="add del">
          <ac:chgData name="Westley" userId="3fa45148-3a60-4c1b-9f94-e2f3deda6457" providerId="ADAL" clId="{A057A41C-1291-4D4A-ADB1-90CDF0285758}" dt="2021-01-12T15:23:00.992" v="977" actId="22"/>
          <ac:spMkLst>
            <pc:docMk/>
            <pc:sldMk cId="2628972586" sldId="259"/>
            <ac:spMk id="10" creationId="{AC2892BC-5043-40BB-BAF2-355D0995D4EC}"/>
          </ac:spMkLst>
        </pc:spChg>
        <pc:spChg chg="add mod">
          <ac:chgData name="Westley" userId="3fa45148-3a60-4c1b-9f94-e2f3deda6457" providerId="ADAL" clId="{A057A41C-1291-4D4A-ADB1-90CDF0285758}" dt="2021-01-14T08:26:59.537" v="1196" actId="1076"/>
          <ac:spMkLst>
            <pc:docMk/>
            <pc:sldMk cId="2628972586" sldId="259"/>
            <ac:spMk id="11" creationId="{B7CB5001-8AE2-4A25-871B-95AFDC6A8D9F}"/>
          </ac:spMkLst>
        </pc:spChg>
        <pc:picChg chg="mod">
          <ac:chgData name="Westley" userId="3fa45148-3a60-4c1b-9f94-e2f3deda6457" providerId="ADAL" clId="{A057A41C-1291-4D4A-ADB1-90CDF0285758}" dt="2021-01-12T15:18:55.212" v="689" actId="1076"/>
          <ac:picMkLst>
            <pc:docMk/>
            <pc:sldMk cId="2628972586" sldId="259"/>
            <ac:picMk id="1026" creationId="{1AA2E4AE-31C9-4CC6-84B9-8C750CA86C84}"/>
          </ac:picMkLst>
        </pc:picChg>
      </pc:sldChg>
      <pc:sldChg chg="addSp delSp modSp add mod">
        <pc:chgData name="Westley" userId="3fa45148-3a60-4c1b-9f94-e2f3deda6457" providerId="ADAL" clId="{A057A41C-1291-4D4A-ADB1-90CDF0285758}" dt="2021-01-12T15:25:46.689" v="1008" actId="22"/>
        <pc:sldMkLst>
          <pc:docMk/>
          <pc:sldMk cId="1592656441" sldId="260"/>
        </pc:sldMkLst>
        <pc:spChg chg="add del mod">
          <ac:chgData name="Westley" userId="3fa45148-3a60-4c1b-9f94-e2f3deda6457" providerId="ADAL" clId="{A057A41C-1291-4D4A-ADB1-90CDF0285758}" dt="2021-01-12T15:24:28.427" v="997"/>
          <ac:spMkLst>
            <pc:docMk/>
            <pc:sldMk cId="1592656441" sldId="260"/>
            <ac:spMk id="8" creationId="{A05F1DFF-B49F-4794-A57C-F5D11368F665}"/>
          </ac:spMkLst>
        </pc:spChg>
        <pc:spChg chg="add del">
          <ac:chgData name="Westley" userId="3fa45148-3a60-4c1b-9f94-e2f3deda6457" providerId="ADAL" clId="{A057A41C-1291-4D4A-ADB1-90CDF0285758}" dt="2021-01-12T15:23:00.232" v="976" actId="22"/>
          <ac:spMkLst>
            <pc:docMk/>
            <pc:sldMk cId="1592656441" sldId="260"/>
            <ac:spMk id="9" creationId="{8326C63C-EA3F-437B-A1E6-D8AF2112777A}"/>
          </ac:spMkLst>
        </pc:spChg>
        <pc:spChg chg="add mod">
          <ac:chgData name="Westley" userId="3fa45148-3a60-4c1b-9f94-e2f3deda6457" providerId="ADAL" clId="{A057A41C-1291-4D4A-ADB1-90CDF0285758}" dt="2021-01-12T15:24:53.497" v="1006" actId="1076"/>
          <ac:spMkLst>
            <pc:docMk/>
            <pc:sldMk cId="1592656441" sldId="260"/>
            <ac:spMk id="11" creationId="{67A93803-4891-4662-84D0-5F3F571426DC}"/>
          </ac:spMkLst>
        </pc:spChg>
        <pc:spChg chg="add del">
          <ac:chgData name="Westley" userId="3fa45148-3a60-4c1b-9f94-e2f3deda6457" providerId="ADAL" clId="{A057A41C-1291-4D4A-ADB1-90CDF0285758}" dt="2021-01-12T15:25:46.689" v="1008" actId="22"/>
          <ac:spMkLst>
            <pc:docMk/>
            <pc:sldMk cId="1592656441" sldId="260"/>
            <ac:spMk id="13" creationId="{8A6432A5-50BD-4199-8235-58D91B5DBBF2}"/>
          </ac:spMkLst>
        </pc:spChg>
        <pc:picChg chg="mod">
          <ac:chgData name="Westley" userId="3fa45148-3a60-4c1b-9f94-e2f3deda6457" providerId="ADAL" clId="{A057A41C-1291-4D4A-ADB1-90CDF0285758}" dt="2021-01-12T15:24:31.032" v="999" actId="1076"/>
          <ac:picMkLst>
            <pc:docMk/>
            <pc:sldMk cId="1592656441" sldId="260"/>
            <ac:picMk id="1026" creationId="{1AA2E4AE-31C9-4CC6-84B9-8C750CA86C84}"/>
          </ac:picMkLst>
        </pc:picChg>
      </pc:sldChg>
      <pc:sldChg chg="addSp modSp add mod">
        <pc:chgData name="Westley" userId="3fa45148-3a60-4c1b-9f94-e2f3deda6457" providerId="ADAL" clId="{A057A41C-1291-4D4A-ADB1-90CDF0285758}" dt="2021-01-14T08:28:58.008" v="1239" actId="1076"/>
        <pc:sldMkLst>
          <pc:docMk/>
          <pc:sldMk cId="4260813264" sldId="261"/>
        </pc:sldMkLst>
        <pc:spChg chg="add mod">
          <ac:chgData name="Westley" userId="3fa45148-3a60-4c1b-9f94-e2f3deda6457" providerId="ADAL" clId="{A057A41C-1291-4D4A-ADB1-90CDF0285758}" dt="2021-01-12T15:31:16.217" v="1040" actId="20577"/>
          <ac:spMkLst>
            <pc:docMk/>
            <pc:sldMk cId="4260813264" sldId="261"/>
            <ac:spMk id="5" creationId="{302D81A5-FCD5-4F9B-B0E1-A4FBAE162D3E}"/>
          </ac:spMkLst>
        </pc:spChg>
        <pc:spChg chg="add mod">
          <ac:chgData name="Westley" userId="3fa45148-3a60-4c1b-9f94-e2f3deda6457" providerId="ADAL" clId="{A057A41C-1291-4D4A-ADB1-90CDF0285758}" dt="2021-01-12T15:31:11.702" v="1030" actId="1076"/>
          <ac:spMkLst>
            <pc:docMk/>
            <pc:sldMk cId="4260813264" sldId="261"/>
            <ac:spMk id="8" creationId="{8B94BA88-551B-4114-A2FC-33670C0415A2}"/>
          </ac:spMkLst>
        </pc:spChg>
        <pc:spChg chg="add mod">
          <ac:chgData name="Westley" userId="3fa45148-3a60-4c1b-9f94-e2f3deda6457" providerId="ADAL" clId="{A057A41C-1291-4D4A-ADB1-90CDF0285758}" dt="2021-01-14T08:28:58.008" v="1239" actId="1076"/>
          <ac:spMkLst>
            <pc:docMk/>
            <pc:sldMk cId="4260813264" sldId="261"/>
            <ac:spMk id="15" creationId="{AD8D3867-20AF-4DC7-9A41-B4259E2B039E}"/>
          </ac:spMkLst>
        </pc:spChg>
      </pc:sldChg>
      <pc:sldChg chg="add">
        <pc:chgData name="Westley" userId="3fa45148-3a60-4c1b-9f94-e2f3deda6457" providerId="ADAL" clId="{A057A41C-1291-4D4A-ADB1-90CDF0285758}" dt="2021-01-12T15:03:04.359" v="33"/>
        <pc:sldMkLst>
          <pc:docMk/>
          <pc:sldMk cId="1525298492" sldId="262"/>
        </pc:sldMkLst>
      </pc:sldChg>
      <pc:sldChg chg="addSp modSp add mod">
        <pc:chgData name="Westley" userId="3fa45148-3a60-4c1b-9f94-e2f3deda6457" providerId="ADAL" clId="{A057A41C-1291-4D4A-ADB1-90CDF0285758}" dt="2021-01-12T15:31:38.092" v="1044" actId="1076"/>
        <pc:sldMkLst>
          <pc:docMk/>
          <pc:sldMk cId="3602172560" sldId="263"/>
        </pc:sldMkLst>
        <pc:spChg chg="add mod">
          <ac:chgData name="Westley" userId="3fa45148-3a60-4c1b-9f94-e2f3deda6457" providerId="ADAL" clId="{A057A41C-1291-4D4A-ADB1-90CDF0285758}" dt="2021-01-12T15:31:38.092" v="1044" actId="1076"/>
          <ac:spMkLst>
            <pc:docMk/>
            <pc:sldMk cId="3602172560" sldId="263"/>
            <ac:spMk id="8" creationId="{126EC4E4-7932-4501-821E-335B2340F355}"/>
          </ac:spMkLst>
        </pc:spChg>
      </pc:sldChg>
      <pc:sldChg chg="new del">
        <pc:chgData name="Westley" userId="3fa45148-3a60-4c1b-9f94-e2f3deda6457" providerId="ADAL" clId="{A057A41C-1291-4D4A-ADB1-90CDF0285758}" dt="2021-01-12T15:31:51.042" v="1046" actId="47"/>
        <pc:sldMkLst>
          <pc:docMk/>
          <pc:sldMk cId="935961235" sldId="264"/>
        </pc:sldMkLst>
      </pc:sldChg>
      <pc:sldChg chg="addSp modSp mod">
        <pc:chgData name="Westley" userId="3fa45148-3a60-4c1b-9f94-e2f3deda6457" providerId="ADAL" clId="{A057A41C-1291-4D4A-ADB1-90CDF0285758}" dt="2021-01-14T08:27:55.905" v="1216" actId="20577"/>
        <pc:sldMkLst>
          <pc:docMk/>
          <pc:sldMk cId="2249369389" sldId="264"/>
        </pc:sldMkLst>
        <pc:spChg chg="add mod">
          <ac:chgData name="Westley" userId="3fa45148-3a60-4c1b-9f94-e2f3deda6457" providerId="ADAL" clId="{A057A41C-1291-4D4A-ADB1-90CDF0285758}" dt="2021-01-14T08:27:55.905" v="1216" actId="20577"/>
          <ac:spMkLst>
            <pc:docMk/>
            <pc:sldMk cId="2249369389" sldId="264"/>
            <ac:spMk id="12" creationId="{69987463-36DC-4713-B0FD-170AED44407D}"/>
          </ac:spMkLst>
        </pc:spChg>
      </pc:sldChg>
      <pc:sldChg chg="addSp modSp mod">
        <pc:chgData name="Westley" userId="3fa45148-3a60-4c1b-9f94-e2f3deda6457" providerId="ADAL" clId="{A057A41C-1291-4D4A-ADB1-90CDF0285758}" dt="2021-01-14T08:27:30.212" v="1209" actId="20577"/>
        <pc:sldMkLst>
          <pc:docMk/>
          <pc:sldMk cId="2595470951" sldId="265"/>
        </pc:sldMkLst>
        <pc:spChg chg="add mod">
          <ac:chgData name="Westley" userId="3fa45148-3a60-4c1b-9f94-e2f3deda6457" providerId="ADAL" clId="{A057A41C-1291-4D4A-ADB1-90CDF0285758}" dt="2021-01-14T08:27:30.212" v="1209" actId="20577"/>
          <ac:spMkLst>
            <pc:docMk/>
            <pc:sldMk cId="2595470951" sldId="265"/>
            <ac:spMk id="10" creationId="{1FEF6E69-1925-4652-A801-38DEF9B34351}"/>
          </ac:spMkLst>
        </pc:spChg>
      </pc:sldChg>
      <pc:sldChg chg="addSp modSp mod">
        <pc:chgData name="Westley" userId="3fa45148-3a60-4c1b-9f94-e2f3deda6457" providerId="ADAL" clId="{A057A41C-1291-4D4A-ADB1-90CDF0285758}" dt="2021-01-14T08:28:15.211" v="1226" actId="1076"/>
        <pc:sldMkLst>
          <pc:docMk/>
          <pc:sldMk cId="2920432376" sldId="266"/>
        </pc:sldMkLst>
        <pc:spChg chg="add mod">
          <ac:chgData name="Westley" userId="3fa45148-3a60-4c1b-9f94-e2f3deda6457" providerId="ADAL" clId="{A057A41C-1291-4D4A-ADB1-90CDF0285758}" dt="2021-01-14T08:28:15.211" v="1226" actId="1076"/>
          <ac:spMkLst>
            <pc:docMk/>
            <pc:sldMk cId="2920432376" sldId="266"/>
            <ac:spMk id="10" creationId="{0FFF1FA3-5E71-441F-8B63-EF5B9524A70B}"/>
          </ac:spMkLst>
        </pc:spChg>
      </pc:sldChg>
      <pc:sldChg chg="addSp modSp">
        <pc:chgData name="Westley" userId="3fa45148-3a60-4c1b-9f94-e2f3deda6457" providerId="ADAL" clId="{A057A41C-1291-4D4A-ADB1-90CDF0285758}" dt="2021-01-14T08:26:39.300" v="1178"/>
        <pc:sldMkLst>
          <pc:docMk/>
          <pc:sldMk cId="4177155264" sldId="272"/>
        </pc:sldMkLst>
        <pc:spChg chg="add mod">
          <ac:chgData name="Westley" userId="3fa45148-3a60-4c1b-9f94-e2f3deda6457" providerId="ADAL" clId="{A057A41C-1291-4D4A-ADB1-90CDF0285758}" dt="2021-01-14T08:26:39.300" v="1178"/>
          <ac:spMkLst>
            <pc:docMk/>
            <pc:sldMk cId="4177155264" sldId="272"/>
            <ac:spMk id="21" creationId="{98863D19-2AEA-4C6E-B1E4-11BC33638E72}"/>
          </ac:spMkLst>
        </pc:spChg>
      </pc:sldChg>
      <pc:sldChg chg="addSp modSp mod">
        <pc:chgData name="Westley" userId="3fa45148-3a60-4c1b-9f94-e2f3deda6457" providerId="ADAL" clId="{A057A41C-1291-4D4A-ADB1-90CDF0285758}" dt="2021-01-14T08:23:23.474" v="1084"/>
        <pc:sldMkLst>
          <pc:docMk/>
          <pc:sldMk cId="2740645094" sldId="273"/>
        </pc:sldMkLst>
        <pc:spChg chg="add mod">
          <ac:chgData name="Westley" userId="3fa45148-3a60-4c1b-9f94-e2f3deda6457" providerId="ADAL" clId="{A057A41C-1291-4D4A-ADB1-90CDF0285758}" dt="2021-01-14T08:23:23.474" v="1084"/>
          <ac:spMkLst>
            <pc:docMk/>
            <pc:sldMk cId="2740645094" sldId="273"/>
            <ac:spMk id="4" creationId="{89E2C7AD-57D3-48D0-9EB9-9D6071A2B7C1}"/>
          </ac:spMkLst>
        </pc:spChg>
        <pc:spChg chg="add mod">
          <ac:chgData name="Westley" userId="3fa45148-3a60-4c1b-9f94-e2f3deda6457" providerId="ADAL" clId="{A057A41C-1291-4D4A-ADB1-90CDF0285758}" dt="2021-01-14T08:23:23.474" v="1084"/>
          <ac:spMkLst>
            <pc:docMk/>
            <pc:sldMk cId="2740645094" sldId="273"/>
            <ac:spMk id="5" creationId="{1864D33B-66A6-499E-AA64-30C15A41066E}"/>
          </ac:spMkLst>
        </pc:spChg>
        <pc:spChg chg="mod">
          <ac:chgData name="Westley" userId="3fa45148-3a60-4c1b-9f94-e2f3deda6457" providerId="ADAL" clId="{A057A41C-1291-4D4A-ADB1-90CDF0285758}" dt="2021-01-14T08:22:47.757" v="1049" actId="1076"/>
          <ac:spMkLst>
            <pc:docMk/>
            <pc:sldMk cId="2740645094" sldId="273"/>
            <ac:spMk id="8" creationId="{126EC4E4-7932-4501-821E-335B2340F355}"/>
          </ac:spMkLst>
        </pc:spChg>
        <pc:picChg chg="mod">
          <ac:chgData name="Westley" userId="3fa45148-3a60-4c1b-9f94-e2f3deda6457" providerId="ADAL" clId="{A057A41C-1291-4D4A-ADB1-90CDF0285758}" dt="2021-01-14T08:22:45.384" v="1048" actId="1076"/>
          <ac:picMkLst>
            <pc:docMk/>
            <pc:sldMk cId="2740645094" sldId="273"/>
            <ac:picMk id="1026" creationId="{1AA2E4AE-31C9-4CC6-84B9-8C750CA86C84}"/>
          </ac:picMkLst>
        </pc:picChg>
        <pc:cxnChg chg="add mod">
          <ac:chgData name="Westley" userId="3fa45148-3a60-4c1b-9f94-e2f3deda6457" providerId="ADAL" clId="{A057A41C-1291-4D4A-ADB1-90CDF0285758}" dt="2021-01-14T08:23:23.474" v="1084"/>
          <ac:cxnSpMkLst>
            <pc:docMk/>
            <pc:sldMk cId="2740645094" sldId="273"/>
            <ac:cxnSpMk id="6" creationId="{42901205-048A-4874-AAC6-C2A2ADB50E1A}"/>
          </ac:cxnSpMkLst>
        </pc:cxnChg>
      </pc:sldChg>
      <pc:sldChg chg="addSp modSp add mod">
        <pc:chgData name="Westley" userId="3fa45148-3a60-4c1b-9f94-e2f3deda6457" providerId="ADAL" clId="{A057A41C-1291-4D4A-ADB1-90CDF0285758}" dt="2021-01-14T08:23:24.493" v="1085"/>
        <pc:sldMkLst>
          <pc:docMk/>
          <pc:sldMk cId="3553749161" sldId="274"/>
        </pc:sldMkLst>
        <pc:spChg chg="add mod">
          <ac:chgData name="Westley" userId="3fa45148-3a60-4c1b-9f94-e2f3deda6457" providerId="ADAL" clId="{A057A41C-1291-4D4A-ADB1-90CDF0285758}" dt="2021-01-14T08:23:14.835" v="1083" actId="1076"/>
          <ac:spMkLst>
            <pc:docMk/>
            <pc:sldMk cId="3553749161" sldId="274"/>
            <ac:spMk id="4" creationId="{D655BC14-E15B-471C-9D69-2FB9549E137E}"/>
          </ac:spMkLst>
        </pc:spChg>
        <pc:spChg chg="add mod">
          <ac:chgData name="Westley" userId="3fa45148-3a60-4c1b-9f94-e2f3deda6457" providerId="ADAL" clId="{A057A41C-1291-4D4A-ADB1-90CDF0285758}" dt="2021-01-14T08:23:24.493" v="1085"/>
          <ac:spMkLst>
            <pc:docMk/>
            <pc:sldMk cId="3553749161" sldId="274"/>
            <ac:spMk id="5" creationId="{E73BAFE1-AF7B-47E7-8231-14957C08C13A}"/>
          </ac:spMkLst>
        </pc:spChg>
        <pc:spChg chg="add mod">
          <ac:chgData name="Westley" userId="3fa45148-3a60-4c1b-9f94-e2f3deda6457" providerId="ADAL" clId="{A057A41C-1291-4D4A-ADB1-90CDF0285758}" dt="2021-01-14T08:23:24.493" v="1085"/>
          <ac:spMkLst>
            <pc:docMk/>
            <pc:sldMk cId="3553749161" sldId="274"/>
            <ac:spMk id="6" creationId="{0F18336E-FF52-4C30-90E0-7EF8962DE4F1}"/>
          </ac:spMkLst>
        </pc:spChg>
        <pc:spChg chg="mod">
          <ac:chgData name="Westley" userId="3fa45148-3a60-4c1b-9f94-e2f3deda6457" providerId="ADAL" clId="{A057A41C-1291-4D4A-ADB1-90CDF0285758}" dt="2021-01-14T08:23:03.453" v="1081" actId="1076"/>
          <ac:spMkLst>
            <pc:docMk/>
            <pc:sldMk cId="3553749161" sldId="274"/>
            <ac:spMk id="8" creationId="{126EC4E4-7932-4501-821E-335B2340F355}"/>
          </ac:spMkLst>
        </pc:spChg>
        <pc:cxnChg chg="add mod">
          <ac:chgData name="Westley" userId="3fa45148-3a60-4c1b-9f94-e2f3deda6457" providerId="ADAL" clId="{A057A41C-1291-4D4A-ADB1-90CDF0285758}" dt="2021-01-14T08:23:24.493" v="1085"/>
          <ac:cxnSpMkLst>
            <pc:docMk/>
            <pc:sldMk cId="3553749161" sldId="274"/>
            <ac:cxnSpMk id="7" creationId="{339431EA-CDEF-48EA-9DB6-4C834D6C1B0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40545B-2BA3-4F8B-BC9A-DDB9AC536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706566-66F0-43E1-8B2A-544AD0C35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436483-C3B4-4664-A208-F201F5736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FE9E0E-014D-4AA4-AFD4-FC952701B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2782DD-65FA-4023-ACBB-93F844F0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05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0C287-BD0B-4D8A-A490-EA4FD4BE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46295A-6940-4805-BF10-E8D76BAF6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1B91B6-A5D8-4433-93B0-AAABAC78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BACB3E-5187-4323-A644-D327EA26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C468FB-11D6-4FCF-ADAB-D6326150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46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0D6559E-9E2C-44E8-8D4C-66CA36914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3B2256F-914D-4D9F-AF92-75CF153CF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B01836-C816-47E1-B65E-8A4CBDF8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7D77F8-2A8F-4DC7-8CEB-EE04031A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710E22-553F-408F-8A6F-84468536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61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2E3B2-4032-4040-93A0-992C9944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8D4E7E-4B45-41B3-9893-C2B84B53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EF4CA3-513C-464F-A2FE-23C22F3F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AC5E7D-8640-405E-BC8F-4616DC6C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833CD9-E245-4B5E-8A82-C5D4D61A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101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880813-70D1-4B10-BAAB-D99E49925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2912EE-2A1A-4C5D-BA63-C25995103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C9A2CC-C58C-4117-A858-C1109E056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8A6747-D512-4FF7-94B1-B3E863BA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9EFC5-F527-499C-AB97-669506AD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97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52CD7-CEBB-4232-B0FD-722960F6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40ADD4-E368-409B-A254-198A5B658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336061-D09C-4CAA-9391-E01F8CCEB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FADD3E-9595-4470-B49A-8727564F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648059-4CD9-4D8E-84F3-555A0568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7BC81A-5D3F-4578-B621-4544314A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70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3B385-EAE3-4489-B2A8-6BD61DD0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413988-79CA-4ED2-8478-85585880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826CA3-9AF9-4EC7-BD2C-4CB025D4A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7B44D37-DA35-4167-BF2E-9E575757E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B51B5A8-85B7-40B5-8C29-2D1560E38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FDD30DC-6B74-420C-AD6F-944666CA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3882FCA-0344-4B4F-8FCB-BCF1FE29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B67F49-77C3-47FD-B71D-216DBB42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03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CD2A22-57D9-4DD7-AADD-B94F2960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B842408-FED0-4FD1-83C9-32BAFB42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78E0F2-0EA1-48C9-8011-1DC77E7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02F95E-CDD0-4E9E-A808-90E20A05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58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02A0B8E-BB71-4D57-B658-B125ACB9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B436AC-31EF-4BB9-9C90-EBAA745A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57B4A0-1FBE-416D-9E88-A3B5D426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80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E53DCA-7236-40E4-8DC1-2655D18F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11395D-4681-4827-948F-39ADCF854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20EEB4-9CCF-423A-BC2F-C6F79C796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D1A932-7F2A-412E-9E81-674AAD72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3575D9-9608-48AB-88C6-F8C4EB4B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F923F5-261B-49F4-B2A8-E23DEC69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21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C7309-9800-4B12-9321-9C00A7C4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F79E0C8-8CC8-4894-8FD7-431951C22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8874BA-33C6-4BCA-80DD-065F70F8E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90A4F5-1A35-45D9-92AF-DF064830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328AD7-E971-41EA-8D91-8B2AAFC7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D21B9E-5BB9-4B4C-B08F-408A3593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28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6445CD-3BF9-451B-8C4E-D705FDE4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716D-95DE-45AC-9825-AB10F8770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706E6D-2090-40B0-933E-F31811656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CADDC-4C75-42B4-9040-28255FD6DB4B}" type="datetimeFigureOut">
              <a:rPr lang="fr-FR" smtClean="0"/>
              <a:t>14/01/2021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28EB78-333C-487F-A676-AE1CA0DFD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4F9324-BC7E-45C0-97D8-8815CB930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5352E-0993-45F9-94C3-B60003C6D4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45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4200526" y="85636"/>
            <a:ext cx="419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4376005" y="1094601"/>
            <a:ext cx="3439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</a:rPr>
              <a:t>Station météo connectée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669A72-581C-4972-84D8-58C44256425F}"/>
              </a:ext>
            </a:extLst>
          </p:cNvPr>
          <p:cNvSpPr txBox="1"/>
          <p:nvPr/>
        </p:nvSpPr>
        <p:spPr>
          <a:xfrm>
            <a:off x="2807676" y="1881555"/>
            <a:ext cx="657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Théophile FOUILLET | Timothée CIARAVINO | Jean-Gabriel GAULY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691F2B-AB30-4EFC-87D6-5A02A4A5CF82}"/>
              </a:ext>
            </a:extLst>
          </p:cNvPr>
          <p:cNvSpPr txBox="1"/>
          <p:nvPr/>
        </p:nvSpPr>
        <p:spPr>
          <a:xfrm>
            <a:off x="200026" y="2250887"/>
            <a:ext cx="105529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</a:rPr>
              <a:t>Sommaire:</a:t>
            </a:r>
          </a:p>
          <a:p>
            <a:endParaRPr lang="fr-FR" u="sng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chemeClr val="bg1"/>
                </a:solidFill>
                <a:effectLst/>
                <a:latin typeface="Helvetica Neue"/>
              </a:rPr>
              <a:t> Rappel du sujet;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  <a:latin typeface="Helvetica Neue"/>
              </a:rPr>
              <a:t> Présentation </a:t>
            </a:r>
            <a:r>
              <a:rPr lang="fr-FR" b="0" i="0">
                <a:solidFill>
                  <a:schemeClr val="bg1"/>
                </a:solidFill>
                <a:effectLst/>
                <a:latin typeface="Helvetica Neue"/>
              </a:rPr>
              <a:t>de l'équipe et le rôle de chacun;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  <a:latin typeface="Helvetica Neue"/>
              </a:rPr>
              <a:t> F</a:t>
            </a:r>
            <a:r>
              <a:rPr lang="fr-FR" b="0" i="0">
                <a:solidFill>
                  <a:schemeClr val="bg1"/>
                </a:solidFill>
                <a:effectLst/>
                <a:latin typeface="Helvetica Neue"/>
              </a:rPr>
              <a:t>onctionnalités proposées par notre système;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  <a:latin typeface="Helvetica Neue"/>
              </a:rPr>
              <a:t> A</a:t>
            </a:r>
            <a:r>
              <a:rPr lang="fr-FR" b="0" i="0">
                <a:solidFill>
                  <a:schemeClr val="bg1"/>
                </a:solidFill>
                <a:effectLst/>
                <a:latin typeface="Helvetica Neue"/>
              </a:rPr>
              <a:t>rchitecture logicielle choisie;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chemeClr val="bg1"/>
                </a:solidFill>
                <a:effectLst/>
                <a:latin typeface="Helvetica Neue"/>
              </a:rPr>
              <a:t> Problèmes rencontrés et solutions mises en place;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>
                <a:solidFill>
                  <a:schemeClr val="bg1"/>
                </a:solidFill>
                <a:effectLst/>
                <a:latin typeface="Helvetica Neue"/>
              </a:rPr>
              <a:t> Outils utilisés;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  <a:latin typeface="Helvetica Neue"/>
              </a:rPr>
              <a:t> Tests effectués.</a:t>
            </a:r>
            <a:endParaRPr lang="fr-FR" b="0" i="0">
              <a:solidFill>
                <a:schemeClr val="bg1"/>
              </a:solidFill>
              <a:effectLst/>
              <a:latin typeface="Helvetica Neue"/>
            </a:endParaRPr>
          </a:p>
          <a:p>
            <a:endParaRPr lang="fr-FR" u="sng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05C4F9-F792-4BD3-A857-3CB1D1E612CE}"/>
              </a:ext>
            </a:extLst>
          </p:cNvPr>
          <p:cNvSpPr txBox="1"/>
          <p:nvPr/>
        </p:nvSpPr>
        <p:spPr>
          <a:xfrm>
            <a:off x="11759614" y="6596390"/>
            <a:ext cx="5949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>
                <a:solidFill>
                  <a:schemeClr val="bg1"/>
                </a:solidFill>
              </a:rPr>
              <a:t>Tous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292192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48E9646-6947-4D71-B455-0B1B0BBD1484}"/>
              </a:ext>
            </a:extLst>
          </p:cNvPr>
          <p:cNvSpPr txBox="1"/>
          <p:nvPr/>
        </p:nvSpPr>
        <p:spPr>
          <a:xfrm>
            <a:off x="2741185" y="204387"/>
            <a:ext cx="90253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logicielle choisie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01E4C8-32EE-442C-B191-AEA3F52B2836}"/>
              </a:ext>
            </a:extLst>
          </p:cNvPr>
          <p:cNvSpPr txBox="1"/>
          <p:nvPr/>
        </p:nvSpPr>
        <p:spPr>
          <a:xfrm>
            <a:off x="4492007" y="827090"/>
            <a:ext cx="320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Recevoir et traiter les données</a:t>
            </a:r>
          </a:p>
        </p:txBody>
      </p:sp>
      <p:pic>
        <p:nvPicPr>
          <p:cNvPr id="2056" name="Picture 8" descr="RASP PI 2 B 1.2: Raspberry Pi 2 B v1.2, 4x 900 MHz, 1 GB RAM at reichelt  elektronik">
            <a:extLst>
              <a:ext uri="{FF2B5EF4-FFF2-40B4-BE49-F238E27FC236}">
                <a16:creationId xmlns:a16="http://schemas.microsoft.com/office/drawing/2014/main" id="{6A16384C-1130-463B-BF82-03C855D17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698" y="2127700"/>
            <a:ext cx="2507969" cy="164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79B9959-1184-4EE9-999C-A23DF7E05B57}"/>
              </a:ext>
            </a:extLst>
          </p:cNvPr>
          <p:cNvSpPr/>
          <p:nvPr/>
        </p:nvSpPr>
        <p:spPr>
          <a:xfrm>
            <a:off x="1671230" y="3102164"/>
            <a:ext cx="2407641" cy="1369950"/>
          </a:xfrm>
          <a:custGeom>
            <a:avLst/>
            <a:gdLst>
              <a:gd name="connsiteX0" fmla="*/ 2407641 w 2407641"/>
              <a:gd name="connsiteY0" fmla="*/ 0 h 1369950"/>
              <a:gd name="connsiteX1" fmla="*/ 1677799 w 2407641"/>
              <a:gd name="connsiteY1" fmla="*/ 1359016 h 1369950"/>
              <a:gd name="connsiteX2" fmla="*/ 0 w 2407641"/>
              <a:gd name="connsiteY2" fmla="*/ 528506 h 13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7641" h="1369950">
                <a:moveTo>
                  <a:pt x="2407641" y="0"/>
                </a:moveTo>
                <a:cubicBezTo>
                  <a:pt x="2243356" y="635466"/>
                  <a:pt x="2079072" y="1270932"/>
                  <a:pt x="1677799" y="1359016"/>
                </a:cubicBezTo>
                <a:cubicBezTo>
                  <a:pt x="1276525" y="1447100"/>
                  <a:pt x="638262" y="987803"/>
                  <a:pt x="0" y="528506"/>
                </a:cubicBezTo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DFFC84-64E6-4CE0-937F-851730ED379B}"/>
              </a:ext>
            </a:extLst>
          </p:cNvPr>
          <p:cNvSpPr/>
          <p:nvPr/>
        </p:nvSpPr>
        <p:spPr>
          <a:xfrm>
            <a:off x="200911" y="3350650"/>
            <a:ext cx="2940638" cy="294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err="1"/>
              <a:t>Température:Humidité:Température</a:t>
            </a:r>
            <a:r>
              <a:rPr lang="fr-FR" sz="1100"/>
              <a:t> ressentie.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47FB847-AC9F-4DCE-9AB5-9A6AA1BDA5CA}"/>
              </a:ext>
            </a:extLst>
          </p:cNvPr>
          <p:cNvSpPr/>
          <p:nvPr/>
        </p:nvSpPr>
        <p:spPr>
          <a:xfrm>
            <a:off x="6030141" y="2332525"/>
            <a:ext cx="2507969" cy="7078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</a:endParaRPr>
          </a:p>
          <a:p>
            <a:pPr algn="ctr"/>
            <a:r>
              <a:rPr lang="fr-FR" sz="1200" err="1">
                <a:solidFill>
                  <a:schemeClr val="tx1"/>
                </a:solidFill>
              </a:rPr>
              <a:t>Reception</a:t>
            </a:r>
            <a:r>
              <a:rPr lang="fr-FR" sz="1200">
                <a:solidFill>
                  <a:schemeClr val="tx1"/>
                </a:solidFill>
              </a:rPr>
              <a:t> puis décodage en utf-8</a:t>
            </a:r>
          </a:p>
          <a:p>
            <a:pPr algn="ctr"/>
            <a:r>
              <a:rPr lang="fr-FR" sz="1200">
                <a:solidFill>
                  <a:schemeClr val="tx1"/>
                </a:solidFill>
              </a:rPr>
              <a:t>Découpage sur le </a:t>
            </a:r>
            <a:r>
              <a:rPr lang="fr-FR" sz="1200">
                <a:solidFill>
                  <a:schemeClr val="bg1"/>
                </a:solidFill>
              </a:rPr>
              <a:t>:</a:t>
            </a:r>
            <a:endParaRPr lang="fr-FR" sz="1200">
              <a:solidFill>
                <a:schemeClr val="tx1"/>
              </a:solidFill>
            </a:endParaRPr>
          </a:p>
          <a:p>
            <a:pPr algn="ctr"/>
            <a:r>
              <a:rPr lang="fr-FR" sz="1200">
                <a:solidFill>
                  <a:schemeClr val="tx1"/>
                </a:solidFill>
              </a:rPr>
              <a:t>Insertion dans la base SQL</a:t>
            </a:r>
          </a:p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0AFBCA-DD02-4726-ACEE-57EA74D0D30C}"/>
              </a:ext>
            </a:extLst>
          </p:cNvPr>
          <p:cNvSpPr txBox="1"/>
          <p:nvPr/>
        </p:nvSpPr>
        <p:spPr>
          <a:xfrm>
            <a:off x="3642295" y="2726434"/>
            <a:ext cx="121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FF0000"/>
                </a:solidFill>
                <a:highlight>
                  <a:srgbClr val="FFFF00"/>
                </a:highlight>
              </a:rPr>
              <a:t>Port série</a:t>
            </a:r>
          </a:p>
        </p:txBody>
      </p:sp>
      <p:pic>
        <p:nvPicPr>
          <p:cNvPr id="3074" name="Picture 2" descr="Logo Python PNG transparents - StickPNG">
            <a:extLst>
              <a:ext uri="{FF2B5EF4-FFF2-40B4-BE49-F238E27FC236}">
                <a16:creationId xmlns:a16="http://schemas.microsoft.com/office/drawing/2014/main" id="{0D8B566D-DDCC-45D2-8C9E-31E2B0CB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10" y="2101685"/>
            <a:ext cx="1174134" cy="116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454B1EF-3F7C-4362-8F11-8AFF43419BB7}"/>
              </a:ext>
            </a:extLst>
          </p:cNvPr>
          <p:cNvSpPr txBox="1"/>
          <p:nvPr/>
        </p:nvSpPr>
        <p:spPr>
          <a:xfrm>
            <a:off x="6019314" y="2994251"/>
            <a:ext cx="217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>
                <a:solidFill>
                  <a:schemeClr val="bg1"/>
                </a:solidFill>
              </a:rPr>
              <a:t>receiveSerial.py</a:t>
            </a:r>
          </a:p>
        </p:txBody>
      </p:sp>
    </p:spTree>
    <p:extLst>
      <p:ext uri="{BB962C8B-B14F-4D97-AF65-F5344CB8AC3E}">
        <p14:creationId xmlns:p14="http://schemas.microsoft.com/office/powerpoint/2010/main" val="192232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48E9646-6947-4D71-B455-0B1B0BBD1484}"/>
              </a:ext>
            </a:extLst>
          </p:cNvPr>
          <p:cNvSpPr txBox="1"/>
          <p:nvPr/>
        </p:nvSpPr>
        <p:spPr>
          <a:xfrm>
            <a:off x="2741185" y="204387"/>
            <a:ext cx="90253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logicielle choisie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01E4C8-32EE-442C-B191-AEA3F52B2836}"/>
              </a:ext>
            </a:extLst>
          </p:cNvPr>
          <p:cNvSpPr txBox="1"/>
          <p:nvPr/>
        </p:nvSpPr>
        <p:spPr>
          <a:xfrm>
            <a:off x="5049324" y="912273"/>
            <a:ext cx="209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Stocker les données</a:t>
            </a:r>
          </a:p>
        </p:txBody>
      </p:sp>
      <p:pic>
        <p:nvPicPr>
          <p:cNvPr id="2056" name="Picture 8" descr="RASP PI 2 B 1.2: Raspberry Pi 2 B v1.2, 4x 900 MHz, 1 GB RAM at reichelt  elektronik">
            <a:extLst>
              <a:ext uri="{FF2B5EF4-FFF2-40B4-BE49-F238E27FC236}">
                <a16:creationId xmlns:a16="http://schemas.microsoft.com/office/drawing/2014/main" id="{6A16384C-1130-463B-BF82-03C855D17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5375" y="1888908"/>
            <a:ext cx="3832951" cy="25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B60D90E-5064-4AF0-8F14-2562936CEEFC}"/>
              </a:ext>
            </a:extLst>
          </p:cNvPr>
          <p:cNvCxnSpPr/>
          <p:nvPr/>
        </p:nvCxnSpPr>
        <p:spPr>
          <a:xfrm flipH="1">
            <a:off x="4101867" y="1252969"/>
            <a:ext cx="58723" cy="5264334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3C5048A-5F7F-457F-8125-84D34938807A}"/>
              </a:ext>
            </a:extLst>
          </p:cNvPr>
          <p:cNvSpPr/>
          <p:nvPr/>
        </p:nvSpPr>
        <p:spPr>
          <a:xfrm>
            <a:off x="5263970" y="1316257"/>
            <a:ext cx="1818320" cy="6078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solidFill>
                <a:srgbClr val="0070C0"/>
              </a:solidFill>
            </a:endParaRPr>
          </a:p>
          <a:p>
            <a:pPr algn="ctr"/>
            <a:r>
              <a:rPr lang="fr-FR" sz="900">
                <a:solidFill>
                  <a:srgbClr val="0070C0"/>
                </a:solidFill>
              </a:rPr>
              <a:t>Réception puis décodage en </a:t>
            </a:r>
            <a:r>
              <a:rPr lang="fr-FR" sz="900" i="1">
                <a:solidFill>
                  <a:srgbClr val="0070C0"/>
                </a:solidFill>
              </a:rPr>
              <a:t>utf-8</a:t>
            </a:r>
          </a:p>
          <a:p>
            <a:pPr algn="ctr"/>
            <a:r>
              <a:rPr lang="fr-FR" sz="900">
                <a:solidFill>
                  <a:srgbClr val="0070C0"/>
                </a:solidFill>
              </a:rPr>
              <a:t>Découpage sur le :</a:t>
            </a:r>
          </a:p>
          <a:p>
            <a:pPr algn="ctr"/>
            <a:r>
              <a:rPr lang="fr-FR" sz="900">
                <a:solidFill>
                  <a:srgbClr val="0070C0"/>
                </a:solidFill>
              </a:rPr>
              <a:t>Insertion dans la base SQL</a:t>
            </a:r>
          </a:p>
          <a:p>
            <a:pPr algn="ctr"/>
            <a:endParaRPr lang="fr-FR" sz="900">
              <a:solidFill>
                <a:srgbClr val="0070C0"/>
              </a:solidFill>
            </a:endParaRPr>
          </a:p>
        </p:txBody>
      </p:sp>
      <p:pic>
        <p:nvPicPr>
          <p:cNvPr id="16" name="Picture 2" descr="Logo Python PNG transparents - StickPNG">
            <a:extLst>
              <a:ext uri="{FF2B5EF4-FFF2-40B4-BE49-F238E27FC236}">
                <a16:creationId xmlns:a16="http://schemas.microsoft.com/office/drawing/2014/main" id="{E32B6727-63DA-499C-A326-1E903111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00" y="1252969"/>
            <a:ext cx="944586" cy="9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702977C-7723-496B-BA55-C7B85D638236}"/>
              </a:ext>
            </a:extLst>
          </p:cNvPr>
          <p:cNvSpPr txBox="1"/>
          <p:nvPr/>
        </p:nvSpPr>
        <p:spPr>
          <a:xfrm>
            <a:off x="5301996" y="1925534"/>
            <a:ext cx="2175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>
                <a:solidFill>
                  <a:schemeClr val="bg1"/>
                </a:solidFill>
              </a:rPr>
              <a:t>receiveSerial.py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A12F97A-DF18-42E2-9662-ABF5A864607C}"/>
              </a:ext>
            </a:extLst>
          </p:cNvPr>
          <p:cNvCxnSpPr>
            <a:cxnSpLocks/>
          </p:cNvCxnSpPr>
          <p:nvPr/>
        </p:nvCxnSpPr>
        <p:spPr>
          <a:xfrm>
            <a:off x="4723810" y="2357306"/>
            <a:ext cx="0" cy="7969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ql-logo | Portfolio professionnel de Jérémy Dubrulle">
            <a:extLst>
              <a:ext uri="{FF2B5EF4-FFF2-40B4-BE49-F238E27FC236}">
                <a16:creationId xmlns:a16="http://schemas.microsoft.com/office/drawing/2014/main" id="{7D816AC9-11DE-4F30-8191-CFCF6B8C9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34" y="3225848"/>
            <a:ext cx="1402915" cy="140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4B8701D-586C-41F5-8F69-5218F83F6C8C}"/>
              </a:ext>
            </a:extLst>
          </p:cNvPr>
          <p:cNvSpPr/>
          <p:nvPr/>
        </p:nvSpPr>
        <p:spPr>
          <a:xfrm>
            <a:off x="6409473" y="3347618"/>
            <a:ext cx="3002975" cy="44896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bg2"/>
                </a:solidFill>
              </a:rPr>
              <a:t>Insertion dans la table « pimeteo »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B8DECAF-767A-4E51-98F2-012A981E0E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5" r="3203" b="10459"/>
          <a:stretch/>
        </p:blipFill>
        <p:spPr>
          <a:xfrm>
            <a:off x="5788134" y="3895285"/>
            <a:ext cx="4664117" cy="9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48E9646-6947-4D71-B455-0B1B0BBD1484}"/>
              </a:ext>
            </a:extLst>
          </p:cNvPr>
          <p:cNvSpPr txBox="1"/>
          <p:nvPr/>
        </p:nvSpPr>
        <p:spPr>
          <a:xfrm>
            <a:off x="2741185" y="204387"/>
            <a:ext cx="90253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logicielle choisie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01E4C8-32EE-442C-B191-AEA3F52B2836}"/>
              </a:ext>
            </a:extLst>
          </p:cNvPr>
          <p:cNvSpPr txBox="1"/>
          <p:nvPr/>
        </p:nvSpPr>
        <p:spPr>
          <a:xfrm>
            <a:off x="3905370" y="799194"/>
            <a:ext cx="496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Afficher</a:t>
            </a:r>
          </a:p>
        </p:txBody>
      </p:sp>
      <p:pic>
        <p:nvPicPr>
          <p:cNvPr id="4098" name="Picture 2" descr="sql-logo | Portfolio professionnel de Jérémy Dubrulle">
            <a:extLst>
              <a:ext uri="{FF2B5EF4-FFF2-40B4-BE49-F238E27FC236}">
                <a16:creationId xmlns:a16="http://schemas.microsoft.com/office/drawing/2014/main" id="{7D816AC9-11DE-4F30-8191-CFCF6B8C9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85" y="3336142"/>
            <a:ext cx="601913" cy="60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5E9FB98-A19D-47CA-A995-36D8DE47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7" y="1651254"/>
            <a:ext cx="2350110" cy="126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👨🏻‍💻 Man Technologist: Light Skin Tone Emoji on Apple iOS 10.2">
            <a:extLst>
              <a:ext uri="{FF2B5EF4-FFF2-40B4-BE49-F238E27FC236}">
                <a16:creationId xmlns:a16="http://schemas.microsoft.com/office/drawing/2014/main" id="{A9C8F2C6-76D6-43CE-9CDF-441CA259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448" y="2014769"/>
            <a:ext cx="1810353" cy="181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753E8B1-AD75-4E0B-B921-2874D9BFD1D3}"/>
              </a:ext>
            </a:extLst>
          </p:cNvPr>
          <p:cNvCxnSpPr>
            <a:cxnSpLocks/>
          </p:cNvCxnSpPr>
          <p:nvPr/>
        </p:nvCxnSpPr>
        <p:spPr>
          <a:xfrm flipH="1">
            <a:off x="2952925" y="2285600"/>
            <a:ext cx="679508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94352B3-0D79-445B-BC9C-9C8C044D9AB4}"/>
              </a:ext>
            </a:extLst>
          </p:cNvPr>
          <p:cNvSpPr txBox="1"/>
          <p:nvPr/>
        </p:nvSpPr>
        <p:spPr>
          <a:xfrm>
            <a:off x="4991449" y="1844681"/>
            <a:ext cx="416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2"/>
                </a:solidFill>
              </a:rPr>
              <a:t>Param = </a:t>
            </a:r>
            <a:r>
              <a:rPr lang="fr-FR">
                <a:solidFill>
                  <a:schemeClr val="bg2"/>
                </a:solidFill>
                <a:highlight>
                  <a:srgbClr val="000000"/>
                </a:highlight>
              </a:rPr>
              <a:t>x</a:t>
            </a:r>
            <a:r>
              <a:rPr lang="fr-FR">
                <a:solidFill>
                  <a:schemeClr val="bg2"/>
                </a:solidFill>
              </a:rPr>
              <a:t> &amp; show = </a:t>
            </a:r>
            <a:r>
              <a:rPr lang="fr-FR">
                <a:solidFill>
                  <a:schemeClr val="bg2"/>
                </a:solidFill>
                <a:highlight>
                  <a:srgbClr val="000000"/>
                </a:highlight>
              </a:rPr>
              <a:t>z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8199E7F-E00D-4D8A-A002-33563B6CE7CA}"/>
              </a:ext>
            </a:extLst>
          </p:cNvPr>
          <p:cNvSpPr txBox="1"/>
          <p:nvPr/>
        </p:nvSpPr>
        <p:spPr>
          <a:xfrm>
            <a:off x="711685" y="3869270"/>
            <a:ext cx="7273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>
                <a:solidFill>
                  <a:schemeClr val="bg2"/>
                </a:solidFill>
              </a:rPr>
              <a:t>Liste toutes les dates uniques en prenant en compte </a:t>
            </a:r>
            <a:r>
              <a:rPr lang="fr-FR" sz="1600">
                <a:solidFill>
                  <a:schemeClr val="bg2"/>
                </a:solidFill>
                <a:highlight>
                  <a:srgbClr val="000000"/>
                </a:highlight>
              </a:rPr>
              <a:t>x</a:t>
            </a:r>
            <a:r>
              <a:rPr lang="fr-FR" sz="1600">
                <a:solidFill>
                  <a:schemeClr val="bg2"/>
                </a:solidFill>
              </a:rPr>
              <a:t> </a:t>
            </a:r>
            <a:r>
              <a:rPr lang="fr-FR" sz="1200">
                <a:solidFill>
                  <a:schemeClr val="bg2"/>
                </a:solidFill>
              </a:rPr>
              <a:t>(</a:t>
            </a:r>
            <a:r>
              <a:rPr lang="fr-FR" sz="1200" err="1">
                <a:solidFill>
                  <a:schemeClr val="bg2"/>
                </a:solidFill>
              </a:rPr>
              <a:t>yyyy</a:t>
            </a:r>
            <a:r>
              <a:rPr lang="fr-FR" sz="1200">
                <a:solidFill>
                  <a:schemeClr val="bg2"/>
                </a:solidFill>
              </a:rPr>
              <a:t>/mm/jj)</a:t>
            </a:r>
          </a:p>
          <a:p>
            <a:r>
              <a:rPr lang="fr-FR" sz="120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E7E6E6"/>
                </a:solidFill>
                <a:latin typeface="Calibri" panose="020F0502020204030204"/>
              </a:rPr>
              <a:t>Crée des tableau de moyennes </a:t>
            </a:r>
            <a:r>
              <a:rPr lang="fr-FR" sz="1200">
                <a:solidFill>
                  <a:srgbClr val="E7E6E6"/>
                </a:solidFill>
                <a:latin typeface="Calibri" panose="020F0502020204030204"/>
              </a:rPr>
              <a:t>(ou valeurs brutes) </a:t>
            </a:r>
            <a:r>
              <a:rPr lang="fr-FR">
                <a:solidFill>
                  <a:srgbClr val="E7E6E6"/>
                </a:solidFill>
                <a:latin typeface="Calibri" panose="020F0502020204030204"/>
              </a:rPr>
              <a:t>et les insère dans le code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E7E6E6"/>
                </a:solidFill>
                <a:latin typeface="Calibri" panose="020F0502020204030204"/>
              </a:rPr>
              <a:t>Insère dans le code une variable correspondant à </a:t>
            </a:r>
            <a:r>
              <a:rPr lang="fr-FR">
                <a:solidFill>
                  <a:srgbClr val="E7E6E6"/>
                </a:solidFill>
                <a:highlight>
                  <a:srgbClr val="000000"/>
                </a:highlight>
                <a:latin typeface="Calibri" panose="020F0502020204030204"/>
              </a:rPr>
              <a:t>z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E7E6E6"/>
                </a:solidFill>
                <a:latin typeface="Calibri" panose="020F0502020204030204"/>
              </a:rPr>
              <a:t>Insère dans le code 2 variables correspondant à la première et dernière date de sélection</a:t>
            </a:r>
          </a:p>
          <a:p>
            <a:endParaRPr lang="fr-FR" sz="1200">
              <a:solidFill>
                <a:schemeClr val="bg2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F0FB990-95DD-4502-8141-463B795EEAB5}"/>
              </a:ext>
            </a:extLst>
          </p:cNvPr>
          <p:cNvCxnSpPr>
            <a:cxnSpLocks/>
          </p:cNvCxnSpPr>
          <p:nvPr/>
        </p:nvCxnSpPr>
        <p:spPr>
          <a:xfrm>
            <a:off x="1367406" y="2919945"/>
            <a:ext cx="0" cy="4316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08B083EC-5865-495E-9FA9-907BA118AD40}"/>
              </a:ext>
            </a:extLst>
          </p:cNvPr>
          <p:cNvCxnSpPr>
            <a:cxnSpLocks/>
            <a:endCxn id="5124" idx="2"/>
          </p:cNvCxnSpPr>
          <p:nvPr/>
        </p:nvCxnSpPr>
        <p:spPr>
          <a:xfrm flipV="1">
            <a:off x="7594957" y="3825122"/>
            <a:ext cx="3170668" cy="719856"/>
          </a:xfrm>
          <a:prstGeom prst="bentConnector2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23738BBD-B7F9-4CB5-9266-BEF397A31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867" y="4352927"/>
            <a:ext cx="285513" cy="28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48E9646-6947-4D71-B455-0B1B0BBD1484}"/>
              </a:ext>
            </a:extLst>
          </p:cNvPr>
          <p:cNvSpPr txBox="1"/>
          <p:nvPr/>
        </p:nvSpPr>
        <p:spPr>
          <a:xfrm>
            <a:off x="2741185" y="204387"/>
            <a:ext cx="90253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logicielle choisie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01E4C8-32EE-442C-B191-AEA3F52B2836}"/>
              </a:ext>
            </a:extLst>
          </p:cNvPr>
          <p:cNvSpPr txBox="1"/>
          <p:nvPr/>
        </p:nvSpPr>
        <p:spPr>
          <a:xfrm>
            <a:off x="3905370" y="799194"/>
            <a:ext cx="496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Interpréter les informations et les afficher sous forme graphique</a:t>
            </a:r>
          </a:p>
        </p:txBody>
      </p:sp>
      <p:pic>
        <p:nvPicPr>
          <p:cNvPr id="5124" name="Picture 4" descr="👨🏻‍💻 Man Technologist: Light Skin Tone Emoji on Apple iOS 10.2">
            <a:extLst>
              <a:ext uri="{FF2B5EF4-FFF2-40B4-BE49-F238E27FC236}">
                <a16:creationId xmlns:a16="http://schemas.microsoft.com/office/drawing/2014/main" id="{A9C8F2C6-76D6-43CE-9CDF-441CA259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7" y="1654003"/>
            <a:ext cx="2984437" cy="29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A99EB2C-54D1-4FDD-9BBB-79EB3FBDDAE5}"/>
              </a:ext>
            </a:extLst>
          </p:cNvPr>
          <p:cNvCxnSpPr/>
          <p:nvPr/>
        </p:nvCxnSpPr>
        <p:spPr>
          <a:xfrm flipH="1">
            <a:off x="3165894" y="1116660"/>
            <a:ext cx="58723" cy="5264334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87F3FB0-C055-49EB-9709-A2F757DA7949}"/>
              </a:ext>
            </a:extLst>
          </p:cNvPr>
          <p:cNvSpPr txBox="1"/>
          <p:nvPr/>
        </p:nvSpPr>
        <p:spPr>
          <a:xfrm>
            <a:off x="3282957" y="2185747"/>
            <a:ext cx="83002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bg2"/>
                </a:solidFill>
              </a:rPr>
              <a:t>Récupère la variable correspondant à </a:t>
            </a:r>
            <a:r>
              <a:rPr lang="fr-FR" sz="2000">
                <a:solidFill>
                  <a:schemeClr val="bg2"/>
                </a:solidFill>
                <a:highlight>
                  <a:srgbClr val="000000"/>
                </a:highlight>
              </a:rPr>
              <a:t>z</a:t>
            </a:r>
          </a:p>
          <a:p>
            <a:endParaRPr lang="fr-FR" sz="2000">
              <a:solidFill>
                <a:schemeClr val="bg2"/>
              </a:solidFill>
            </a:endParaRPr>
          </a:p>
          <a:p>
            <a:r>
              <a:rPr lang="fr-FR" sz="2000">
                <a:solidFill>
                  <a:schemeClr val="bg2"/>
                </a:solidFill>
              </a:rPr>
              <a:t>Exécute alors la fonction correspondante à </a:t>
            </a:r>
            <a:r>
              <a:rPr lang="fr-FR" sz="2000">
                <a:solidFill>
                  <a:schemeClr val="bg2"/>
                </a:solidFill>
                <a:highlight>
                  <a:srgbClr val="000000"/>
                </a:highlight>
              </a:rPr>
              <a:t>z</a:t>
            </a:r>
            <a:r>
              <a:rPr lang="fr-FR" sz="2000">
                <a:solidFill>
                  <a:schemeClr val="bg2"/>
                </a:solidFill>
              </a:rPr>
              <a:t> (Echelle de date)</a:t>
            </a:r>
          </a:p>
          <a:p>
            <a:endParaRPr lang="fr-FR" sz="2000">
              <a:solidFill>
                <a:schemeClr val="bg2"/>
              </a:solidFill>
            </a:endParaRPr>
          </a:p>
          <a:p>
            <a:r>
              <a:rPr lang="fr-FR" sz="2000">
                <a:solidFill>
                  <a:schemeClr val="bg2"/>
                </a:solidFill>
              </a:rPr>
              <a:t>Crée un nouveau graphique prenant en </a:t>
            </a:r>
            <a:r>
              <a:rPr lang="fr-FR" sz="2000" i="1">
                <a:solidFill>
                  <a:schemeClr val="bg2"/>
                </a:solidFill>
              </a:rPr>
              <a:t>data </a:t>
            </a:r>
            <a:r>
              <a:rPr lang="fr-FR" sz="2000">
                <a:solidFill>
                  <a:schemeClr val="bg2"/>
                </a:solidFill>
              </a:rPr>
              <a:t>les bons tableaux</a:t>
            </a:r>
          </a:p>
          <a:p>
            <a:endParaRPr lang="fr-FR" sz="2000" i="1">
              <a:solidFill>
                <a:schemeClr val="bg2"/>
              </a:solidFill>
            </a:endParaRPr>
          </a:p>
          <a:p>
            <a:r>
              <a:rPr lang="fr-FR" sz="2000">
                <a:solidFill>
                  <a:schemeClr val="bg2"/>
                </a:solidFill>
              </a:rPr>
              <a:t>Affiche une bulle d’information sur la plage de dates</a:t>
            </a:r>
          </a:p>
        </p:txBody>
      </p:sp>
    </p:spTree>
    <p:extLst>
      <p:ext uri="{BB962C8B-B14F-4D97-AF65-F5344CB8AC3E}">
        <p14:creationId xmlns:p14="http://schemas.microsoft.com/office/powerpoint/2010/main" val="3652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26EC4E4-7932-4501-821E-335B2340F355}"/>
              </a:ext>
            </a:extLst>
          </p:cNvPr>
          <p:cNvSpPr txBox="1"/>
          <p:nvPr/>
        </p:nvSpPr>
        <p:spPr>
          <a:xfrm>
            <a:off x="4579828" y="173578"/>
            <a:ext cx="4765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i="0">
                <a:solidFill>
                  <a:schemeClr val="bg1"/>
                </a:solidFill>
                <a:effectLst/>
                <a:latin typeface="Helvetica Neue"/>
              </a:rPr>
              <a:t>Outils utilisés pour….</a:t>
            </a:r>
            <a:endParaRPr lang="fr-FR" sz="28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A048ED-F556-4408-8CC6-70A18C2741C4}"/>
              </a:ext>
            </a:extLst>
          </p:cNvPr>
          <p:cNvSpPr txBox="1"/>
          <p:nvPr/>
        </p:nvSpPr>
        <p:spPr>
          <a:xfrm>
            <a:off x="67774" y="915153"/>
            <a:ext cx="335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>
                <a:solidFill>
                  <a:schemeClr val="bg2"/>
                </a:solidFill>
              </a:rPr>
              <a:t>Stocker les résultats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29C32F-7B16-42B1-8D6A-CFA6D1CCAAB2}"/>
              </a:ext>
            </a:extLst>
          </p:cNvPr>
          <p:cNvSpPr txBox="1"/>
          <p:nvPr/>
        </p:nvSpPr>
        <p:spPr>
          <a:xfrm>
            <a:off x="143588" y="3032020"/>
            <a:ext cx="335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>
                <a:solidFill>
                  <a:schemeClr val="bg2"/>
                </a:solidFill>
              </a:rPr>
              <a:t>Générer des jauges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7742108-76AA-48DA-84A8-DD9882DF4877}"/>
              </a:ext>
            </a:extLst>
          </p:cNvPr>
          <p:cNvSpPr txBox="1"/>
          <p:nvPr/>
        </p:nvSpPr>
        <p:spPr>
          <a:xfrm>
            <a:off x="7800114" y="1283913"/>
            <a:ext cx="362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>
                <a:solidFill>
                  <a:schemeClr val="bg2"/>
                </a:solidFill>
              </a:rPr>
              <a:t>Générer des graphiques</a:t>
            </a:r>
          </a:p>
        </p:txBody>
      </p:sp>
      <p:pic>
        <p:nvPicPr>
          <p:cNvPr id="11" name="Picture 2" descr="sql-logo | Portfolio professionnel de Jérémy Dubrulle">
            <a:extLst>
              <a:ext uri="{FF2B5EF4-FFF2-40B4-BE49-F238E27FC236}">
                <a16:creationId xmlns:a16="http://schemas.microsoft.com/office/drawing/2014/main" id="{77FB812C-F2A0-4FBD-A8B9-3DE1CE320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72" y="1194660"/>
            <a:ext cx="1579738" cy="157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7ADC521-31D0-46D7-868A-97AA17C13512}"/>
              </a:ext>
            </a:extLst>
          </p:cNvPr>
          <p:cNvSpPr txBox="1"/>
          <p:nvPr/>
        </p:nvSpPr>
        <p:spPr>
          <a:xfrm>
            <a:off x="8632271" y="1745578"/>
            <a:ext cx="2284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4400" b="1" err="1">
                <a:solidFill>
                  <a:srgbClr val="FFC000"/>
                </a:solidFill>
              </a:rPr>
              <a:t>chartjs</a:t>
            </a:r>
            <a:endParaRPr lang="fr-FR" sz="4400" b="1">
              <a:solidFill>
                <a:srgbClr val="FFC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74070B-87D2-4E08-AD40-97D27E6F10CE}"/>
              </a:ext>
            </a:extLst>
          </p:cNvPr>
          <p:cNvSpPr txBox="1"/>
          <p:nvPr/>
        </p:nvSpPr>
        <p:spPr>
          <a:xfrm>
            <a:off x="418072" y="3751307"/>
            <a:ext cx="2284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4400" b="1">
                <a:solidFill>
                  <a:srgbClr val="FFC000"/>
                </a:solidFill>
              </a:rPr>
              <a:t>jauge.js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50A36B-CD1F-4BC2-BE7D-12D89DE0977D}"/>
              </a:ext>
            </a:extLst>
          </p:cNvPr>
          <p:cNvSpPr txBox="1"/>
          <p:nvPr/>
        </p:nvSpPr>
        <p:spPr>
          <a:xfrm>
            <a:off x="8066031" y="3032020"/>
            <a:ext cx="335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>
                <a:solidFill>
                  <a:schemeClr val="bg2"/>
                </a:solidFill>
              </a:rPr>
              <a:t>Travailler en groupe</a:t>
            </a:r>
          </a:p>
        </p:txBody>
      </p:sp>
      <p:pic>
        <p:nvPicPr>
          <p:cNvPr id="16" name="Picture 2" descr="GitHub logo and symbol, meaning, history, PNG">
            <a:extLst>
              <a:ext uri="{FF2B5EF4-FFF2-40B4-BE49-F238E27FC236}">
                <a16:creationId xmlns:a16="http://schemas.microsoft.com/office/drawing/2014/main" id="{C2800D28-50DF-427C-A632-113A3F460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66" y="3640946"/>
            <a:ext cx="1582607" cy="14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17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26EC4E4-7932-4501-821E-335B2340F355}"/>
              </a:ext>
            </a:extLst>
          </p:cNvPr>
          <p:cNvSpPr txBox="1"/>
          <p:nvPr/>
        </p:nvSpPr>
        <p:spPr>
          <a:xfrm>
            <a:off x="4395270" y="173578"/>
            <a:ext cx="4765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i="0">
                <a:solidFill>
                  <a:schemeClr val="bg1"/>
                </a:solidFill>
                <a:effectLst/>
                <a:latin typeface="Helvetica Neue"/>
              </a:rPr>
              <a:t>Tests Effectués</a:t>
            </a:r>
            <a:endParaRPr lang="fr-FR" sz="28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6FF16C2-A012-44D2-B778-9F7EB7717B3A}"/>
              </a:ext>
            </a:extLst>
          </p:cNvPr>
          <p:cNvSpPr txBox="1"/>
          <p:nvPr/>
        </p:nvSpPr>
        <p:spPr>
          <a:xfrm>
            <a:off x="67774" y="1243688"/>
            <a:ext cx="2155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>
                <a:solidFill>
                  <a:schemeClr val="bg1"/>
                </a:solidFill>
              </a:rPr>
              <a:t>Par génération</a:t>
            </a:r>
          </a:p>
        </p:txBody>
      </p:sp>
      <p:pic>
        <p:nvPicPr>
          <p:cNvPr id="17" name="Picture 2" descr="Logo Python PNG transparents - StickPNG">
            <a:extLst>
              <a:ext uri="{FF2B5EF4-FFF2-40B4-BE49-F238E27FC236}">
                <a16:creationId xmlns:a16="http://schemas.microsoft.com/office/drawing/2014/main" id="{375E0B11-F890-48F0-ABD6-79C6B295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8" y="1806643"/>
            <a:ext cx="944586" cy="9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EA3719-3555-4849-B485-9A916647866D}"/>
              </a:ext>
            </a:extLst>
          </p:cNvPr>
          <p:cNvSpPr txBox="1"/>
          <p:nvPr/>
        </p:nvSpPr>
        <p:spPr>
          <a:xfrm>
            <a:off x="1275127" y="1870745"/>
            <a:ext cx="415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Génération et insertion de valeurs aléatoires sur </a:t>
            </a:r>
            <a:r>
              <a:rPr lang="fr-FR">
                <a:solidFill>
                  <a:schemeClr val="bg1"/>
                </a:solidFill>
                <a:highlight>
                  <a:srgbClr val="FF0000"/>
                </a:highlight>
              </a:rPr>
              <a:t>2 ans </a:t>
            </a:r>
            <a:r>
              <a:rPr lang="fr-FR">
                <a:solidFill>
                  <a:schemeClr val="bg1"/>
                </a:solidFill>
              </a:rPr>
              <a:t>toutes les </a:t>
            </a:r>
            <a:r>
              <a:rPr lang="fr-FR">
                <a:solidFill>
                  <a:schemeClr val="bg1"/>
                </a:solidFill>
                <a:highlight>
                  <a:srgbClr val="FF0000"/>
                </a:highlight>
              </a:rPr>
              <a:t>10 minutes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1F6905-74DF-44D8-B13E-036A11FE8291}"/>
              </a:ext>
            </a:extLst>
          </p:cNvPr>
          <p:cNvSpPr txBox="1"/>
          <p:nvPr/>
        </p:nvSpPr>
        <p:spPr>
          <a:xfrm>
            <a:off x="6216207" y="1981418"/>
            <a:ext cx="553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>
                <a:solidFill>
                  <a:schemeClr val="bg1"/>
                </a:solidFill>
              </a:rPr>
              <a:t>Par accentuation volontaire des relevés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DFE96493-2407-495F-809B-9990A7EC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615" y="2770145"/>
            <a:ext cx="2935708" cy="391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46B871F9-7512-4C80-B1DB-E308CA539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107" y="2687068"/>
            <a:ext cx="2998016" cy="399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A4F535F-4569-4CFE-AD91-F23F88922802}"/>
              </a:ext>
            </a:extLst>
          </p:cNvPr>
          <p:cNvSpPr txBox="1"/>
          <p:nvPr/>
        </p:nvSpPr>
        <p:spPr>
          <a:xfrm>
            <a:off x="1257393" y="2374691"/>
            <a:ext cx="2172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>
                <a:solidFill>
                  <a:schemeClr val="bg1"/>
                </a:solidFill>
              </a:rPr>
              <a:t>generateur.py</a:t>
            </a:r>
          </a:p>
        </p:txBody>
      </p:sp>
    </p:spTree>
    <p:extLst>
      <p:ext uri="{BB962C8B-B14F-4D97-AF65-F5344CB8AC3E}">
        <p14:creationId xmlns:p14="http://schemas.microsoft.com/office/powerpoint/2010/main" val="5201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6EC4E4-7932-4501-821E-335B2340F355}"/>
              </a:ext>
            </a:extLst>
          </p:cNvPr>
          <p:cNvSpPr txBox="1"/>
          <p:nvPr/>
        </p:nvSpPr>
        <p:spPr>
          <a:xfrm>
            <a:off x="3455332" y="2089565"/>
            <a:ext cx="5281336" cy="14383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8800">
                <a:solidFill>
                  <a:schemeClr val="bg1"/>
                </a:solidFill>
                <a:latin typeface="Helvetica Neue"/>
              </a:rPr>
              <a:t>Questions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E2C7AD-57D3-48D0-9EB9-9D6071A2B7C1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64D33B-66A6-499E-AA64-30C15A41066E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2901205-048A-4874-AAC6-C2A2ADB50E1A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645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6EC4E4-7932-4501-821E-335B2340F355}"/>
              </a:ext>
            </a:extLst>
          </p:cNvPr>
          <p:cNvSpPr txBox="1"/>
          <p:nvPr/>
        </p:nvSpPr>
        <p:spPr>
          <a:xfrm>
            <a:off x="1690343" y="1819469"/>
            <a:ext cx="8811313" cy="28007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8800">
                <a:solidFill>
                  <a:schemeClr val="bg1"/>
                </a:solidFill>
                <a:latin typeface="Helvetica Neue"/>
              </a:rPr>
              <a:t>Merci de votre attention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55BC14-E15B-471C-9D69-2FB9549E137E}"/>
              </a:ext>
            </a:extLst>
          </p:cNvPr>
          <p:cNvSpPr txBox="1"/>
          <p:nvPr/>
        </p:nvSpPr>
        <p:spPr>
          <a:xfrm>
            <a:off x="2807675" y="4503457"/>
            <a:ext cx="657664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Théophile FOUILLET | Timothée CIARAVINO | Jean-Gabriel GAULY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3BAFE1-AF7B-47E7-8231-14957C08C13A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18336E-FF52-4C30-90E0-7EF8962DE4F1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39431EA-CDEF-48EA-9DB6-4C834D6C1B0B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74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EFE8ACC-00FC-41E3-B39D-6CDF178239FD}"/>
              </a:ext>
            </a:extLst>
          </p:cNvPr>
          <p:cNvSpPr txBox="1"/>
          <p:nvPr/>
        </p:nvSpPr>
        <p:spPr>
          <a:xfrm>
            <a:off x="3631240" y="296720"/>
            <a:ext cx="6863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Présentation de l’équipe</a:t>
            </a:r>
            <a:endParaRPr lang="fr-FR" sz="4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57854-2EBE-48C2-B9AB-BA3A81E385C7}"/>
              </a:ext>
            </a:extLst>
          </p:cNvPr>
          <p:cNvSpPr txBox="1"/>
          <p:nvPr/>
        </p:nvSpPr>
        <p:spPr>
          <a:xfrm>
            <a:off x="7742658" y="3940914"/>
            <a:ext cx="1884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fr-FR" sz="2800" kern="150">
                <a:solidFill>
                  <a:schemeClr val="bg1"/>
                </a:solidFill>
                <a:effectLst/>
                <a:latin typeface="Helvetica Neue"/>
                <a:ea typeface="NSimSun" panose="02010609030101010101" pitchFamily="49" charset="-122"/>
                <a:cs typeface="Lucida Sans" panose="020B0602030504020204" pitchFamily="34" charset="0"/>
              </a:rPr>
              <a:t>Théophile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138FB0-4CD7-4283-A676-51DA44696D07}"/>
              </a:ext>
            </a:extLst>
          </p:cNvPr>
          <p:cNvSpPr txBox="1"/>
          <p:nvPr/>
        </p:nvSpPr>
        <p:spPr>
          <a:xfrm>
            <a:off x="5153636" y="3974693"/>
            <a:ext cx="1884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fr-FR" sz="2800" kern="150">
                <a:solidFill>
                  <a:schemeClr val="bg1"/>
                </a:solidFill>
                <a:effectLst/>
                <a:latin typeface="Helvetica Neue"/>
                <a:ea typeface="NSimSun" panose="02010609030101010101" pitchFamily="49" charset="-122"/>
                <a:cs typeface="Lucida Sans" panose="020B0602030504020204" pitchFamily="34" charset="0"/>
              </a:rPr>
              <a:t>Timothée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C9BB4EA-2940-4B68-A3E3-CEE56BCE80E4}"/>
              </a:ext>
            </a:extLst>
          </p:cNvPr>
          <p:cNvSpPr txBox="1"/>
          <p:nvPr/>
        </p:nvSpPr>
        <p:spPr>
          <a:xfrm>
            <a:off x="1256667" y="3987777"/>
            <a:ext cx="2427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fr-FR" sz="2800" kern="150">
                <a:solidFill>
                  <a:schemeClr val="bg1"/>
                </a:solidFill>
                <a:effectLst/>
                <a:latin typeface="Helvetica Neue"/>
                <a:ea typeface="NSimSun" panose="02010609030101010101" pitchFamily="49" charset="-122"/>
                <a:cs typeface="Lucida Sans" panose="020B0602030504020204" pitchFamily="34" charset="0"/>
              </a:rPr>
              <a:t>Jean-Gabriel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C1DB6ED-5343-49F7-998A-044EB72515AC}"/>
              </a:ext>
            </a:extLst>
          </p:cNvPr>
          <p:cNvSpPr txBox="1"/>
          <p:nvPr/>
        </p:nvSpPr>
        <p:spPr>
          <a:xfrm>
            <a:off x="1256667" y="4484520"/>
            <a:ext cx="231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Page d’accueil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3BCE89-19C4-4CED-AECB-D8ABBF94DBFF}"/>
              </a:ext>
            </a:extLst>
          </p:cNvPr>
          <p:cNvSpPr txBox="1"/>
          <p:nvPr/>
        </p:nvSpPr>
        <p:spPr>
          <a:xfrm>
            <a:off x="1256667" y="4797169"/>
            <a:ext cx="242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Réception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B503C89-0A50-4994-B2DA-F083A7697EB4}"/>
              </a:ext>
            </a:extLst>
          </p:cNvPr>
          <p:cNvSpPr txBox="1"/>
          <p:nvPr/>
        </p:nvSpPr>
        <p:spPr>
          <a:xfrm>
            <a:off x="4828694" y="4512411"/>
            <a:ext cx="242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Web Design </a:t>
            </a:r>
            <a:r>
              <a:rPr lang="fr-FR" err="1">
                <a:solidFill>
                  <a:schemeClr val="bg1"/>
                </a:solidFill>
              </a:rPr>
              <a:t>css</a:t>
            </a:r>
            <a:r>
              <a:rPr lang="fr-FR">
                <a:solidFill>
                  <a:schemeClr val="bg1"/>
                </a:solidFill>
              </a:rPr>
              <a:t>/polices</a:t>
            </a:r>
          </a:p>
        </p:txBody>
      </p:sp>
      <p:pic>
        <p:nvPicPr>
          <p:cNvPr id="9218" name="Picture 2" descr="👨‍💻 Informaticien Emoji">
            <a:extLst>
              <a:ext uri="{FF2B5EF4-FFF2-40B4-BE49-F238E27FC236}">
                <a16:creationId xmlns:a16="http://schemas.microsoft.com/office/drawing/2014/main" id="{A99E720E-F227-4DEE-B5F6-CF6877CD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22" y="2379678"/>
            <a:ext cx="1608099" cy="160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DB8B80D-F43F-4014-ABB1-3895F70C0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010" y="2366593"/>
            <a:ext cx="1608100" cy="16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4EFEA13-AF70-4224-9D50-CA2FCC4B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86" y="2379678"/>
            <a:ext cx="1608099" cy="160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2353BB1-48D5-4110-A8EB-8D6CCA74F6FD}"/>
              </a:ext>
            </a:extLst>
          </p:cNvPr>
          <p:cNvSpPr txBox="1"/>
          <p:nvPr/>
        </p:nvSpPr>
        <p:spPr>
          <a:xfrm>
            <a:off x="7862806" y="4430355"/>
            <a:ext cx="2315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>
                <a:solidFill>
                  <a:schemeClr val="bg1"/>
                </a:solidFill>
              </a:rPr>
              <a:t>php</a:t>
            </a:r>
            <a:r>
              <a:rPr lang="fr-FR">
                <a:solidFill>
                  <a:schemeClr val="bg1"/>
                </a:solidFill>
              </a:rPr>
              <a:t> / </a:t>
            </a:r>
            <a:r>
              <a:rPr lang="fr-FR" err="1">
                <a:solidFill>
                  <a:schemeClr val="bg1"/>
                </a:solidFill>
              </a:rPr>
              <a:t>sql</a:t>
            </a: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Graphiques</a:t>
            </a:r>
          </a:p>
          <a:p>
            <a:r>
              <a:rPr lang="fr-FR">
                <a:solidFill>
                  <a:schemeClr val="bg1"/>
                </a:solidFill>
              </a:rPr>
              <a:t>Javascript</a:t>
            </a:r>
          </a:p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973B0D-ECB7-417E-AC50-AC6E107683EF}"/>
              </a:ext>
            </a:extLst>
          </p:cNvPr>
          <p:cNvSpPr txBox="1"/>
          <p:nvPr/>
        </p:nvSpPr>
        <p:spPr>
          <a:xfrm>
            <a:off x="1256667" y="5089303"/>
            <a:ext cx="331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Révision des pages et conseils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457319C-4A99-43C1-80D0-A91954941540}"/>
              </a:ext>
            </a:extLst>
          </p:cNvPr>
          <p:cNvSpPr txBox="1"/>
          <p:nvPr/>
        </p:nvSpPr>
        <p:spPr>
          <a:xfrm>
            <a:off x="4828694" y="4837881"/>
            <a:ext cx="231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Essais JavaScript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AC709C9-992D-46CF-B2B0-F7C831F15B01}"/>
              </a:ext>
            </a:extLst>
          </p:cNvPr>
          <p:cNvSpPr txBox="1"/>
          <p:nvPr/>
        </p:nvSpPr>
        <p:spPr>
          <a:xfrm>
            <a:off x="4828694" y="5160358"/>
            <a:ext cx="231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Page des moyennes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8863D19-2AEA-4C6E-B1E4-11BC33638E72}"/>
              </a:ext>
            </a:extLst>
          </p:cNvPr>
          <p:cNvSpPr txBox="1"/>
          <p:nvPr/>
        </p:nvSpPr>
        <p:spPr>
          <a:xfrm>
            <a:off x="11759614" y="6596390"/>
            <a:ext cx="5949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>
                <a:solidFill>
                  <a:schemeClr val="bg1"/>
                </a:solidFill>
              </a:rPr>
              <a:t>Tous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41771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EFE8ACC-00FC-41E3-B39D-6CDF178239FD}"/>
              </a:ext>
            </a:extLst>
          </p:cNvPr>
          <p:cNvSpPr txBox="1"/>
          <p:nvPr/>
        </p:nvSpPr>
        <p:spPr>
          <a:xfrm>
            <a:off x="4050689" y="158189"/>
            <a:ext cx="4090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Rappel du sujet</a:t>
            </a:r>
            <a:endParaRPr lang="fr-FR" sz="4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57854-2EBE-48C2-B9AB-BA3A81E385C7}"/>
              </a:ext>
            </a:extLst>
          </p:cNvPr>
          <p:cNvSpPr txBox="1"/>
          <p:nvPr/>
        </p:nvSpPr>
        <p:spPr>
          <a:xfrm>
            <a:off x="2223135" y="2384003"/>
            <a:ext cx="93066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2000" kern="150">
                <a:solidFill>
                  <a:schemeClr val="bg1"/>
                </a:solidFill>
                <a:effectLst/>
                <a:latin typeface="Helvetica Neue"/>
                <a:ea typeface="NSimSun" panose="02010609030101010101" pitchFamily="49" charset="-122"/>
                <a:cs typeface="Lucida Sans" panose="020B0602030504020204" pitchFamily="34" charset="0"/>
              </a:rPr>
              <a:t>Mettre en place une mini station météo.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2000" kern="150">
                <a:solidFill>
                  <a:schemeClr val="bg1"/>
                </a:solidFill>
                <a:effectLst/>
                <a:latin typeface="Helvetica Neue"/>
                <a:ea typeface="NSimSun" panose="02010609030101010101" pitchFamily="49" charset="-122"/>
                <a:cs typeface="Lucida Sans" panose="020B0602030504020204" pitchFamily="34" charset="0"/>
              </a:rPr>
              <a:t>Acquérir des données via une carte Arduino et un capteur DHT22.</a:t>
            </a:r>
            <a:endParaRPr lang="fr-FR" sz="2000" kern="150">
              <a:solidFill>
                <a:schemeClr val="bg1"/>
              </a:solidFill>
              <a:latin typeface="Helvetica Neue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2000" kern="150">
                <a:solidFill>
                  <a:schemeClr val="bg1"/>
                </a:solidFill>
                <a:effectLst/>
                <a:latin typeface="Helvetica Neue"/>
                <a:ea typeface="NSimSun" panose="02010609030101010101" pitchFamily="49" charset="-122"/>
                <a:cs typeface="Lucida Sans" panose="020B0602030504020204" pitchFamily="34" charset="0"/>
              </a:rPr>
              <a:t>Traiter et communiquer sur un Raspberry les informations reçues.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2000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  <a:cs typeface="Lucida Sans" panose="020B0602030504020204" pitchFamily="34" charset="0"/>
              </a:rPr>
              <a:t>Afficher sur un site web les données reçues en temps réel, et pouvoir les consulter sur des graphiques. 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2000" kern="150">
                <a:solidFill>
                  <a:schemeClr val="bg1"/>
                </a:solidFill>
                <a:effectLst/>
                <a:latin typeface="Helvetica Neue"/>
                <a:ea typeface="NSimSun" panose="02010609030101010101" pitchFamily="49" charset="-122"/>
                <a:cs typeface="Lucida Sans" panose="020B0602030504020204" pitchFamily="34" charset="0"/>
              </a:rPr>
              <a:t>Avoir accès aux relevés antérieurs.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350710-7E67-42DA-A2B9-A87F2034DB2F}"/>
              </a:ext>
            </a:extLst>
          </p:cNvPr>
          <p:cNvSpPr txBox="1"/>
          <p:nvPr/>
        </p:nvSpPr>
        <p:spPr>
          <a:xfrm>
            <a:off x="11759614" y="6596390"/>
            <a:ext cx="5949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>
                <a:solidFill>
                  <a:schemeClr val="bg1"/>
                </a:solidFill>
              </a:rPr>
              <a:t>Tous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6727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C366259-1C7C-4E4D-ABE1-3295F69A7153}"/>
              </a:ext>
            </a:extLst>
          </p:cNvPr>
          <p:cNvSpPr txBox="1"/>
          <p:nvPr/>
        </p:nvSpPr>
        <p:spPr>
          <a:xfrm>
            <a:off x="3021989" y="158189"/>
            <a:ext cx="7344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Fonctionnalités proposées</a:t>
            </a:r>
            <a:endParaRPr lang="fr-FR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DFA86B-4505-429D-A05F-AB8D400EDA4B}"/>
              </a:ext>
            </a:extLst>
          </p:cNvPr>
          <p:cNvSpPr txBox="1"/>
          <p:nvPr/>
        </p:nvSpPr>
        <p:spPr>
          <a:xfrm>
            <a:off x="4240306" y="1399674"/>
            <a:ext cx="413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Page d’accueil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57E240-03E2-4655-9F20-B5893DA8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163" y="2300898"/>
            <a:ext cx="6999215" cy="3815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ABD20C1-ECA7-44CB-A71B-5CDC0FCA2B3C}"/>
              </a:ext>
            </a:extLst>
          </p:cNvPr>
          <p:cNvSpPr txBox="1"/>
          <p:nvPr/>
        </p:nvSpPr>
        <p:spPr>
          <a:xfrm>
            <a:off x="3023235" y="1931566"/>
            <a:ext cx="631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Accéder aux </a:t>
            </a:r>
            <a:r>
              <a:rPr lang="fr-FR" sz="18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liens </a:t>
            </a:r>
            <a:r>
              <a:rPr lang="fr-FR" sz="18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et avoir une </a:t>
            </a:r>
            <a:r>
              <a:rPr lang="fr-FR" sz="18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présentation</a:t>
            </a:r>
            <a:r>
              <a:rPr lang="fr-FR" sz="18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du grou</a:t>
            </a:r>
            <a:r>
              <a:rPr lang="fr-FR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pe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CB5001-8AE2-4A25-871B-95AFDC6A8D9F}"/>
              </a:ext>
            </a:extLst>
          </p:cNvPr>
          <p:cNvSpPr txBox="1"/>
          <p:nvPr/>
        </p:nvSpPr>
        <p:spPr>
          <a:xfrm>
            <a:off x="11894527" y="6596390"/>
            <a:ext cx="5949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JG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6289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Station météo connectée</a:t>
            </a:r>
            <a:endParaRPr lang="fr-FR" sz="1200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C366259-1C7C-4E4D-ABE1-3295F69A7153}"/>
              </a:ext>
            </a:extLst>
          </p:cNvPr>
          <p:cNvSpPr txBox="1"/>
          <p:nvPr/>
        </p:nvSpPr>
        <p:spPr>
          <a:xfrm>
            <a:off x="3021989" y="158189"/>
            <a:ext cx="7344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Fonctionnalités proposées</a:t>
            </a:r>
            <a:endParaRPr lang="fr-FR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DFA86B-4505-429D-A05F-AB8D400EDA4B}"/>
              </a:ext>
            </a:extLst>
          </p:cNvPr>
          <p:cNvSpPr txBox="1"/>
          <p:nvPr/>
        </p:nvSpPr>
        <p:spPr>
          <a:xfrm>
            <a:off x="276539" y="1024264"/>
            <a:ext cx="1163892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Consultation des relevés sous forme </a:t>
            </a:r>
            <a:r>
              <a:rPr lang="fr-FR" sz="2800" b="1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graphique</a:t>
            </a:r>
            <a:r>
              <a:rPr lang="fr-FR" sz="2800" b="1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</a:t>
            </a:r>
          </a:p>
          <a:p>
            <a:pPr algn="ctr"/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sur une échelle de </a:t>
            </a:r>
            <a:r>
              <a:rPr lang="fr-FR" sz="20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10</a:t>
            </a:r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valeurs, </a:t>
            </a:r>
            <a:r>
              <a:rPr lang="fr-FR" sz="20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24</a:t>
            </a:r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heures, </a:t>
            </a:r>
            <a:r>
              <a:rPr lang="fr-FR" sz="20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7 </a:t>
            </a:r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et </a:t>
            </a:r>
            <a:r>
              <a:rPr lang="fr-FR" sz="20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31</a:t>
            </a:r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jours, </a:t>
            </a:r>
          </a:p>
          <a:p>
            <a:pPr algn="ctr"/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reculer et avancer dans le temps, de </a:t>
            </a:r>
            <a:r>
              <a:rPr lang="fr-FR" sz="20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10</a:t>
            </a:r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minutes, </a:t>
            </a:r>
            <a:r>
              <a:rPr lang="fr-FR" sz="20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1 </a:t>
            </a:r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h, </a:t>
            </a:r>
            <a:r>
              <a:rPr lang="fr-FR" sz="20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1</a:t>
            </a:r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J, et </a:t>
            </a:r>
            <a:r>
              <a:rPr lang="fr-FR" sz="2000" kern="150" dirty="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1</a:t>
            </a:r>
            <a:r>
              <a:rPr lang="fr-FR" sz="2000" kern="150" dirty="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Mois.</a:t>
            </a:r>
          </a:p>
          <a:p>
            <a:pPr algn="ctr"/>
            <a:endParaRPr lang="fr-FR" sz="2000" b="1" kern="150">
              <a:solidFill>
                <a:schemeClr val="bg1"/>
              </a:solidFill>
              <a:latin typeface="Helvetica Neue"/>
              <a:ea typeface="NSimSun" panose="02010609030101010101" pitchFamily="49" charset="-12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A6EEC6-916A-4734-A83C-3C6724DED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79" y="2192973"/>
            <a:ext cx="8627642" cy="450683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FEF6E69-1925-4652-A801-38DEF9B34351}"/>
              </a:ext>
            </a:extLst>
          </p:cNvPr>
          <p:cNvSpPr txBox="1"/>
          <p:nvPr/>
        </p:nvSpPr>
        <p:spPr>
          <a:xfrm>
            <a:off x="11759614" y="6596390"/>
            <a:ext cx="5949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Théo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5954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C366259-1C7C-4E4D-ABE1-3295F69A7153}"/>
              </a:ext>
            </a:extLst>
          </p:cNvPr>
          <p:cNvSpPr txBox="1"/>
          <p:nvPr/>
        </p:nvSpPr>
        <p:spPr>
          <a:xfrm>
            <a:off x="3021989" y="158189"/>
            <a:ext cx="7344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Fonctionnalités proposées</a:t>
            </a:r>
            <a:endParaRPr lang="fr-FR" sz="4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DFA86B-4505-429D-A05F-AB8D400EDA4B}"/>
              </a:ext>
            </a:extLst>
          </p:cNvPr>
          <p:cNvSpPr txBox="1"/>
          <p:nvPr/>
        </p:nvSpPr>
        <p:spPr>
          <a:xfrm>
            <a:off x="1134024" y="1806547"/>
            <a:ext cx="97035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Consulter les dernières valeurs </a:t>
            </a:r>
          </a:p>
          <a:p>
            <a:pPr algn="ctr"/>
            <a:r>
              <a:rPr lang="fr-FR" sz="2400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sur des </a:t>
            </a:r>
            <a:r>
              <a:rPr lang="fr-FR" sz="2400" kern="15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jauges						</a:t>
            </a:r>
            <a:endParaRPr lang="fr-FR" sz="2400" b="1" kern="150">
              <a:solidFill>
                <a:schemeClr val="bg1"/>
              </a:solidFill>
              <a:latin typeface="Helvetica Neue"/>
              <a:ea typeface="NSimSun" panose="02010609030101010101" pitchFamily="49" charset="-12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62620F-5605-4098-A9A3-C43C6015E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781" y="3140557"/>
            <a:ext cx="4314825" cy="12192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F05EA5C-9364-46A3-BA2A-ED895DA7F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879" y="3072206"/>
            <a:ext cx="4249068" cy="13559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E87064C-3189-4CCD-92D2-BBF284A2B5FB}"/>
              </a:ext>
            </a:extLst>
          </p:cNvPr>
          <p:cNvSpPr txBox="1"/>
          <p:nvPr/>
        </p:nvSpPr>
        <p:spPr>
          <a:xfrm>
            <a:off x="5167360" y="2699303"/>
            <a:ext cx="18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(choix de l’utilisateur)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B357510-54C3-4CDA-BA1A-7A81220F5B32}"/>
              </a:ext>
            </a:extLst>
          </p:cNvPr>
          <p:cNvSpPr txBox="1"/>
          <p:nvPr/>
        </p:nvSpPr>
        <p:spPr>
          <a:xfrm>
            <a:off x="4362276" y="2196553"/>
            <a:ext cx="6123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ou sous forme </a:t>
            </a:r>
            <a:r>
              <a:rPr lang="fr-FR" sz="2400" kern="15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numérique</a:t>
            </a:r>
            <a:r>
              <a:rPr lang="fr-FR" sz="2400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directement</a:t>
            </a:r>
            <a:r>
              <a:rPr lang="fr-FR" sz="2400" b="1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.</a:t>
            </a:r>
            <a:endParaRPr lang="fr-FR" sz="24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987463-36DC-4713-B0FD-170AED44407D}"/>
              </a:ext>
            </a:extLst>
          </p:cNvPr>
          <p:cNvSpPr txBox="1"/>
          <p:nvPr/>
        </p:nvSpPr>
        <p:spPr>
          <a:xfrm>
            <a:off x="11759614" y="6596390"/>
            <a:ext cx="5949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>
                <a:solidFill>
                  <a:schemeClr val="bg1"/>
                </a:solidFill>
              </a:rPr>
              <a:t>Théo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22493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C366259-1C7C-4E4D-ABE1-3295F69A7153}"/>
              </a:ext>
            </a:extLst>
          </p:cNvPr>
          <p:cNvSpPr txBox="1"/>
          <p:nvPr/>
        </p:nvSpPr>
        <p:spPr>
          <a:xfrm>
            <a:off x="3021989" y="158189"/>
            <a:ext cx="7344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Fonctionnalités proposées</a:t>
            </a:r>
            <a:endParaRPr lang="fr-FR" sz="4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DFA86B-4505-429D-A05F-AB8D400EDA4B}"/>
              </a:ext>
            </a:extLst>
          </p:cNvPr>
          <p:cNvSpPr txBox="1"/>
          <p:nvPr/>
        </p:nvSpPr>
        <p:spPr>
          <a:xfrm>
            <a:off x="1244202" y="783007"/>
            <a:ext cx="970359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Consulter les moyennes </a:t>
            </a:r>
          </a:p>
          <a:p>
            <a:pPr algn="ctr"/>
            <a:r>
              <a:rPr lang="fr-FR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de </a:t>
            </a:r>
            <a:r>
              <a:rPr lang="fr-FR" kern="15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température</a:t>
            </a:r>
            <a:r>
              <a:rPr lang="fr-FR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, </a:t>
            </a:r>
            <a:r>
              <a:rPr lang="fr-FR" kern="15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humidité</a:t>
            </a:r>
            <a:r>
              <a:rPr lang="fr-FR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et </a:t>
            </a:r>
            <a:r>
              <a:rPr lang="fr-FR" kern="150">
                <a:solidFill>
                  <a:srgbClr val="FF0000"/>
                </a:solidFill>
                <a:latin typeface="Helvetica Neue"/>
                <a:ea typeface="NSimSun" panose="02010609030101010101" pitchFamily="49" charset="-122"/>
              </a:rPr>
              <a:t>température ressentie </a:t>
            </a:r>
            <a:r>
              <a:rPr lang="fr-FR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des </a:t>
            </a:r>
            <a:r>
              <a:rPr lang="fr-FR" kern="150">
                <a:solidFill>
                  <a:schemeClr val="accent6"/>
                </a:solidFill>
                <a:latin typeface="Helvetica Neue"/>
                <a:ea typeface="NSimSun" panose="02010609030101010101" pitchFamily="49" charset="-122"/>
              </a:rPr>
              <a:t>7</a:t>
            </a:r>
            <a:r>
              <a:rPr lang="fr-FR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et </a:t>
            </a:r>
            <a:r>
              <a:rPr lang="fr-FR" kern="150">
                <a:solidFill>
                  <a:schemeClr val="accent6"/>
                </a:solidFill>
                <a:latin typeface="Helvetica Neue"/>
                <a:ea typeface="NSimSun" panose="02010609030101010101" pitchFamily="49" charset="-122"/>
              </a:rPr>
              <a:t>31</a:t>
            </a:r>
            <a:r>
              <a:rPr lang="fr-FR" kern="150">
                <a:solidFill>
                  <a:schemeClr val="bg1"/>
                </a:solidFill>
                <a:latin typeface="Helvetica Neue"/>
                <a:ea typeface="NSimSun" panose="02010609030101010101" pitchFamily="49" charset="-122"/>
              </a:rPr>
              <a:t> derniers jours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B723CDE-A3B8-4B3A-B226-4FF7B4E3E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148" y="2115648"/>
            <a:ext cx="4615702" cy="466521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FFF1FA3-5E71-441F-8B63-EF5B9524A70B}"/>
              </a:ext>
            </a:extLst>
          </p:cNvPr>
          <p:cNvSpPr txBox="1"/>
          <p:nvPr/>
        </p:nvSpPr>
        <p:spPr>
          <a:xfrm>
            <a:off x="11840894" y="6596390"/>
            <a:ext cx="4323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>
                <a:solidFill>
                  <a:schemeClr val="bg1"/>
                </a:solidFill>
              </a:rPr>
              <a:t>Tim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292043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B94BA88-551B-4114-A2FC-33670C0415A2}"/>
              </a:ext>
            </a:extLst>
          </p:cNvPr>
          <p:cNvSpPr txBox="1"/>
          <p:nvPr/>
        </p:nvSpPr>
        <p:spPr>
          <a:xfrm>
            <a:off x="3006603" y="296688"/>
            <a:ext cx="88842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Problèmes rencontrés et solutions mises en place  </a:t>
            </a:r>
            <a:endParaRPr lang="fr-FR" sz="200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E571B8F-C7BC-49F6-A06A-7052CC2FB151}"/>
              </a:ext>
            </a:extLst>
          </p:cNvPr>
          <p:cNvSpPr/>
          <p:nvPr/>
        </p:nvSpPr>
        <p:spPr>
          <a:xfrm>
            <a:off x="194221" y="2485239"/>
            <a:ext cx="4658632" cy="188752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2D81A5-FCD5-4F9B-B0E1-A4FBAE162D3E}"/>
              </a:ext>
            </a:extLst>
          </p:cNvPr>
          <p:cNvSpPr txBox="1"/>
          <p:nvPr/>
        </p:nvSpPr>
        <p:spPr>
          <a:xfrm>
            <a:off x="275167" y="2469850"/>
            <a:ext cx="21419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 #1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24DEFC-1E98-47E4-8081-01276D38E865}"/>
              </a:ext>
            </a:extLst>
          </p:cNvPr>
          <p:cNvSpPr txBox="1"/>
          <p:nvPr/>
        </p:nvSpPr>
        <p:spPr>
          <a:xfrm>
            <a:off x="205954" y="2757874"/>
            <a:ext cx="347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>
                <a:solidFill>
                  <a:schemeClr val="bg1"/>
                </a:solidFill>
              </a:rPr>
              <a:t>« La gestion des données côté client est trop grosse !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2AF8F7-185D-4411-AFAD-298615D6C241}"/>
              </a:ext>
            </a:extLst>
          </p:cNvPr>
          <p:cNvSpPr txBox="1"/>
          <p:nvPr/>
        </p:nvSpPr>
        <p:spPr>
          <a:xfrm>
            <a:off x="194221" y="2961298"/>
            <a:ext cx="4658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>
                <a:solidFill>
                  <a:schemeClr val="accent6"/>
                </a:solidFill>
              </a:rPr>
              <a:t>Solution :</a:t>
            </a:r>
          </a:p>
          <a:p>
            <a:r>
              <a:rPr lang="fr-FR" sz="1600">
                <a:solidFill>
                  <a:schemeClr val="bg1"/>
                </a:solidFill>
              </a:rPr>
              <a:t>Optimisation du data management coté serveur : </a:t>
            </a:r>
          </a:p>
          <a:p>
            <a:r>
              <a:rPr lang="fr-FR" sz="1600">
                <a:solidFill>
                  <a:schemeClr val="bg1"/>
                </a:solidFill>
              </a:rPr>
              <a:t>Le client ne stock que les données utilisées pour faire fonctionner les graphiques. 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491BBC5-53A9-4D27-AF34-97C2784FE833}"/>
              </a:ext>
            </a:extLst>
          </p:cNvPr>
          <p:cNvSpPr/>
          <p:nvPr/>
        </p:nvSpPr>
        <p:spPr>
          <a:xfrm>
            <a:off x="7479470" y="2485239"/>
            <a:ext cx="4521667" cy="188752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E7BDAD-32F5-48A5-B87F-64733471299D}"/>
              </a:ext>
            </a:extLst>
          </p:cNvPr>
          <p:cNvSpPr txBox="1"/>
          <p:nvPr/>
        </p:nvSpPr>
        <p:spPr>
          <a:xfrm>
            <a:off x="7560416" y="2469850"/>
            <a:ext cx="20789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 #2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DD7BA4C-85AF-4D4F-8BFC-8ADC89C9B6C2}"/>
              </a:ext>
            </a:extLst>
          </p:cNvPr>
          <p:cNvSpPr txBox="1"/>
          <p:nvPr/>
        </p:nvSpPr>
        <p:spPr>
          <a:xfrm>
            <a:off x="7491203" y="2757874"/>
            <a:ext cx="4509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>
                <a:solidFill>
                  <a:schemeClr val="bg1"/>
                </a:solidFill>
              </a:rPr>
              <a:t>« Les moyennes par jour, semaine, mois ne sont pas du tout correctes ! »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ECF2C4-56CD-43AE-A074-DA631D15E8DF}"/>
              </a:ext>
            </a:extLst>
          </p:cNvPr>
          <p:cNvSpPr txBox="1"/>
          <p:nvPr/>
        </p:nvSpPr>
        <p:spPr>
          <a:xfrm>
            <a:off x="7479471" y="2961298"/>
            <a:ext cx="4509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>
                <a:solidFill>
                  <a:schemeClr val="accent6"/>
                </a:solidFill>
              </a:rPr>
              <a:t>Solution :</a:t>
            </a:r>
          </a:p>
          <a:p>
            <a:r>
              <a:rPr lang="fr-FR" b="1">
                <a:solidFill>
                  <a:schemeClr val="bg1"/>
                </a:solidFill>
              </a:rPr>
              <a:t>Refonte du système de récupération des valeurs: on récupère les valeurs par date et non par place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D8D3867-20AF-4DC7-9A41-B4259E2B039E}"/>
              </a:ext>
            </a:extLst>
          </p:cNvPr>
          <p:cNvSpPr txBox="1"/>
          <p:nvPr/>
        </p:nvSpPr>
        <p:spPr>
          <a:xfrm>
            <a:off x="11464904" y="6596390"/>
            <a:ext cx="10724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>
                <a:solidFill>
                  <a:schemeClr val="bg1"/>
                </a:solidFill>
              </a:rPr>
              <a:t>Théo | Tim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426081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9" grpId="0"/>
      <p:bldP spid="11" grpId="0" animBg="1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Sky Wallpapers - Top Free Simple Sky Backgrounds - WallpaperAccess">
            <a:extLst>
              <a:ext uri="{FF2B5EF4-FFF2-40B4-BE49-F238E27FC236}">
                <a16:creationId xmlns:a16="http://schemas.microsoft.com/office/drawing/2014/main" id="{1AA2E4AE-31C9-4CC6-84B9-8C750CA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8E7135-D342-4200-89BB-8AB8398AE5EE}"/>
              </a:ext>
            </a:extLst>
          </p:cNvPr>
          <p:cNvSpPr txBox="1"/>
          <p:nvPr/>
        </p:nvSpPr>
        <p:spPr>
          <a:xfrm>
            <a:off x="67774" y="35110"/>
            <a:ext cx="224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9D3B2-A845-4BBF-A7C7-C0520D29C71D}"/>
              </a:ext>
            </a:extLst>
          </p:cNvPr>
          <p:cNvSpPr txBox="1"/>
          <p:nvPr/>
        </p:nvSpPr>
        <p:spPr>
          <a:xfrm>
            <a:off x="0" y="527521"/>
            <a:ext cx="2350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Station météo connectée</a:t>
            </a:r>
            <a:endParaRPr lang="fr-FR" sz="120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1712D0E-8A27-4ABE-B98C-2C777EA093A4}"/>
              </a:ext>
            </a:extLst>
          </p:cNvPr>
          <p:cNvCxnSpPr/>
          <p:nvPr/>
        </p:nvCxnSpPr>
        <p:spPr>
          <a:xfrm>
            <a:off x="44914" y="542925"/>
            <a:ext cx="217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48E9646-6947-4D71-B455-0B1B0BBD1484}"/>
              </a:ext>
            </a:extLst>
          </p:cNvPr>
          <p:cNvSpPr txBox="1"/>
          <p:nvPr/>
        </p:nvSpPr>
        <p:spPr>
          <a:xfrm>
            <a:off x="2741185" y="204387"/>
            <a:ext cx="90253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logicielle choisie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01E4C8-32EE-442C-B191-AEA3F52B2836}"/>
              </a:ext>
            </a:extLst>
          </p:cNvPr>
          <p:cNvSpPr txBox="1"/>
          <p:nvPr/>
        </p:nvSpPr>
        <p:spPr>
          <a:xfrm>
            <a:off x="4345370" y="859590"/>
            <a:ext cx="360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Acquérir et transmettre les données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F6A29A9-A939-46FE-8531-B7564706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70" y="1870745"/>
            <a:ext cx="3501258" cy="308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SP PI 2 B 1.2: Raspberry Pi 2 B v1.2, 4x 900 MHz, 1 GB RAM at reichelt  elektronik">
            <a:extLst>
              <a:ext uri="{FF2B5EF4-FFF2-40B4-BE49-F238E27FC236}">
                <a16:creationId xmlns:a16="http://schemas.microsoft.com/office/drawing/2014/main" id="{6A16384C-1130-463B-BF82-03C855D17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9625" y="3254928"/>
            <a:ext cx="2681020" cy="17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pteur de température et humidité DHT22 – l'Informatique, c'est  fantastique !">
            <a:extLst>
              <a:ext uri="{FF2B5EF4-FFF2-40B4-BE49-F238E27FC236}">
                <a16:creationId xmlns:a16="http://schemas.microsoft.com/office/drawing/2014/main" id="{6079422E-BB3A-48A9-A4BF-DE143A3F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645" y="1245662"/>
            <a:ext cx="1523217" cy="12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3E83431-7755-4DF1-8625-DD6F713E07B7}"/>
              </a:ext>
            </a:extLst>
          </p:cNvPr>
          <p:cNvSpPr/>
          <p:nvPr/>
        </p:nvSpPr>
        <p:spPr>
          <a:xfrm>
            <a:off x="4492007" y="2382473"/>
            <a:ext cx="2747692" cy="788565"/>
          </a:xfrm>
          <a:custGeom>
            <a:avLst/>
            <a:gdLst>
              <a:gd name="connsiteX0" fmla="*/ 2712048 w 2712048"/>
              <a:gd name="connsiteY0" fmla="*/ 990834 h 990834"/>
              <a:gd name="connsiteX1" fmla="*/ 195351 w 2712048"/>
              <a:gd name="connsiteY1" fmla="*/ 68045 h 990834"/>
              <a:gd name="connsiteX2" fmla="*/ 161795 w 2712048"/>
              <a:gd name="connsiteY2" fmla="*/ 68045 h 990834"/>
              <a:gd name="connsiteX3" fmla="*/ 128239 w 2712048"/>
              <a:gd name="connsiteY3" fmla="*/ 59656 h 99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048" h="990834">
                <a:moveTo>
                  <a:pt x="2712048" y="990834"/>
                </a:moveTo>
                <a:lnTo>
                  <a:pt x="195351" y="68045"/>
                </a:lnTo>
                <a:cubicBezTo>
                  <a:pt x="-229691" y="-85753"/>
                  <a:pt x="172980" y="69443"/>
                  <a:pt x="161795" y="68045"/>
                </a:cubicBezTo>
                <a:cubicBezTo>
                  <a:pt x="150610" y="66647"/>
                  <a:pt x="139424" y="63151"/>
                  <a:pt x="128239" y="5965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C6B43B9-041D-4C26-ABF4-BE09E2907C69}"/>
              </a:ext>
            </a:extLst>
          </p:cNvPr>
          <p:cNvSpPr/>
          <p:nvPr/>
        </p:nvSpPr>
        <p:spPr>
          <a:xfrm>
            <a:off x="4441674" y="2508865"/>
            <a:ext cx="2747692" cy="746063"/>
          </a:xfrm>
          <a:custGeom>
            <a:avLst/>
            <a:gdLst>
              <a:gd name="connsiteX0" fmla="*/ 2583809 w 2583809"/>
              <a:gd name="connsiteY0" fmla="*/ 939567 h 939567"/>
              <a:gd name="connsiteX1" fmla="*/ 0 w 2583809"/>
              <a:gd name="connsiteY1" fmla="*/ 0 h 9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83809" h="939567">
                <a:moveTo>
                  <a:pt x="2583809" y="939567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9F53771-7DB3-4F0A-8958-8F24968B6955}"/>
              </a:ext>
            </a:extLst>
          </p:cNvPr>
          <p:cNvSpPr/>
          <p:nvPr/>
        </p:nvSpPr>
        <p:spPr>
          <a:xfrm>
            <a:off x="4672668" y="2239861"/>
            <a:ext cx="2709644" cy="721453"/>
          </a:xfrm>
          <a:custGeom>
            <a:avLst/>
            <a:gdLst>
              <a:gd name="connsiteX0" fmla="*/ 2709644 w 2709644"/>
              <a:gd name="connsiteY0" fmla="*/ 721453 h 721453"/>
              <a:gd name="connsiteX1" fmla="*/ 0 w 2709644"/>
              <a:gd name="connsiteY1" fmla="*/ 0 h 721453"/>
              <a:gd name="connsiteX2" fmla="*/ 0 w 2709644"/>
              <a:gd name="connsiteY2" fmla="*/ 0 h 721453"/>
              <a:gd name="connsiteX3" fmla="*/ 41945 w 2709644"/>
              <a:gd name="connsiteY3" fmla="*/ 25167 h 721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644" h="721453">
                <a:moveTo>
                  <a:pt x="2709644" y="721453"/>
                </a:moveTo>
                <a:lnTo>
                  <a:pt x="0" y="0"/>
                </a:lnTo>
                <a:lnTo>
                  <a:pt x="0" y="0"/>
                </a:lnTo>
                <a:lnTo>
                  <a:pt x="41945" y="25167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17EF6-6CBC-4297-8C08-BFB0A34D8E5F}"/>
              </a:ext>
            </a:extLst>
          </p:cNvPr>
          <p:cNvSpPr/>
          <p:nvPr/>
        </p:nvSpPr>
        <p:spPr>
          <a:xfrm>
            <a:off x="4761664" y="1409712"/>
            <a:ext cx="1191237" cy="63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/>
              <a:t>Température; Humidité;  Température ressentie.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A79B9959-1184-4EE9-999C-A23DF7E05B57}"/>
              </a:ext>
            </a:extLst>
          </p:cNvPr>
          <p:cNvSpPr/>
          <p:nvPr/>
        </p:nvSpPr>
        <p:spPr>
          <a:xfrm>
            <a:off x="2432807" y="3875714"/>
            <a:ext cx="2407641" cy="1369950"/>
          </a:xfrm>
          <a:custGeom>
            <a:avLst/>
            <a:gdLst>
              <a:gd name="connsiteX0" fmla="*/ 2407641 w 2407641"/>
              <a:gd name="connsiteY0" fmla="*/ 0 h 1369950"/>
              <a:gd name="connsiteX1" fmla="*/ 1677799 w 2407641"/>
              <a:gd name="connsiteY1" fmla="*/ 1359016 h 1369950"/>
              <a:gd name="connsiteX2" fmla="*/ 0 w 2407641"/>
              <a:gd name="connsiteY2" fmla="*/ 528506 h 13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7641" h="1369950">
                <a:moveTo>
                  <a:pt x="2407641" y="0"/>
                </a:moveTo>
                <a:cubicBezTo>
                  <a:pt x="2243356" y="635466"/>
                  <a:pt x="2079072" y="1270932"/>
                  <a:pt x="1677799" y="1359016"/>
                </a:cubicBezTo>
                <a:cubicBezTo>
                  <a:pt x="1276525" y="1447100"/>
                  <a:pt x="638262" y="987803"/>
                  <a:pt x="0" y="528506"/>
                </a:cubicBezTo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DFFC84-64E6-4CE0-937F-851730ED379B}"/>
              </a:ext>
            </a:extLst>
          </p:cNvPr>
          <p:cNvSpPr/>
          <p:nvPr/>
        </p:nvSpPr>
        <p:spPr>
          <a:xfrm>
            <a:off x="2875051" y="5358741"/>
            <a:ext cx="2940638" cy="294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/>
              <a:t>‘</a:t>
            </a:r>
            <a:r>
              <a:rPr lang="fr-FR" sz="1100" err="1"/>
              <a:t>temperature:humidite:temperature_ressentie</a:t>
            </a:r>
            <a:r>
              <a:rPr lang="fr-FR" sz="1100"/>
              <a:t>’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1DEFA3-92EB-41EC-BC06-DC928B10E0FE}"/>
              </a:ext>
            </a:extLst>
          </p:cNvPr>
          <p:cNvSpPr txBox="1"/>
          <p:nvPr/>
        </p:nvSpPr>
        <p:spPr>
          <a:xfrm>
            <a:off x="6571313" y="4422189"/>
            <a:ext cx="217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err="1">
                <a:solidFill>
                  <a:schemeClr val="bg1"/>
                </a:solidFill>
              </a:rPr>
              <a:t>code.ino</a:t>
            </a:r>
            <a:endParaRPr lang="fr-FR" sz="12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984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Westley</dc:creator>
  <cp:revision>5</cp:revision>
  <dcterms:created xsi:type="dcterms:W3CDTF">2021-01-12T14:50:28Z</dcterms:created>
  <dcterms:modified xsi:type="dcterms:W3CDTF">2021-01-14T09:49:22Z</dcterms:modified>
</cp:coreProperties>
</file>